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3.xml" ContentType="application/vnd.openxmlformats-officedocument.presentationml.notesSlide+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notesSlides/notesSlide4.xml" ContentType="application/vnd.openxmlformats-officedocument.presentationml.notesSlide+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notesSlides/notesSlide5.xml" ContentType="application/vnd.openxmlformats-officedocument.presentationml.notesSlide+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notesSlides/notesSlide6.xml" ContentType="application/vnd.openxmlformats-officedocument.presentationml.notesSlide+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0" r:id="rId1"/>
  </p:sldMasterIdLst>
  <p:notesMasterIdLst>
    <p:notesMasterId r:id="rId11"/>
  </p:notesMasterIdLst>
  <p:sldIdLst>
    <p:sldId id="256" r:id="rId2"/>
    <p:sldId id="257" r:id="rId3"/>
    <p:sldId id="258" r:id="rId4"/>
    <p:sldId id="259" r:id="rId5"/>
    <p:sldId id="260" r:id="rId6"/>
    <p:sldId id="262" r:id="rId7"/>
    <p:sldId id="263" r:id="rId8"/>
    <p:sldId id="261" r:id="rId9"/>
    <p:sldId id="264" r:id="rId1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pos="3840">
          <p15:clr>
            <a:srgbClr val="A4A3A4"/>
          </p15:clr>
        </p15:guide>
        <p15:guide id="2" orient="horz" pos="216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 roundtripDataSignature="AMtx7mglvUlJ6k+YrPkrkDAxPWogdYU7o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415" autoAdjust="0"/>
    <p:restoredTop sz="94660"/>
  </p:normalViewPr>
  <p:slideViewPr>
    <p:cSldViewPr snapToGrid="0">
      <p:cViewPr varScale="1">
        <p:scale>
          <a:sx n="74" d="100"/>
          <a:sy n="74" d="100"/>
        </p:scale>
        <p:origin x="-936"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customschemas.google.com/relationships/presentationmetadata" Target="meta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3:36.48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A1B7C9FD-BADC-444D-B4D4-5FCA21A07573}" emma:medium="tactile" emma:mode="ink">
          <msink:context xmlns:msink="http://schemas.microsoft.com/ink/2010/main" type="inkDrawing" rotatedBoundingBox="3156,4805 12673,5287 12608,6573 3091,6092" hotPoints="14400,6039 8810,6315 3288,5401 8878,5124" semanticType="enclosure" shapeName="Ellipse"/>
        </emma:interpretation>
      </emma:emma>
    </inkml:annotationXML>
    <inkml:trace contextRef="#ctx0" brushRef="#br0">180 764 9,'0'0'213,"0"0"19,0 0-22,0 0-39,0-5-32,0 5-18,-9 0-13,9-6-3,0 6 1,0 0-2,0-4-2,0 4-8,0 0-3,0 0-6,0-7-10,0 7-5,0 0-2,9 0 0,-9 0-4,0 0-4,0 0-9,11 0-5,-11 0-7,0 0-10,9 0-9,-9 0-7,9 0-5,1 0-4,-1 0-4,11 0-2,-3 0 0,12 0 0,-1 0 1,0 0 1,10 0 0,9 0 0,0 0 1,0 0-3,9 0 0,0 0 0,1 7 0,9-7 0,-10 0-1,10 0 0,-1 4 0,1 2-1,0-1-1,-1-5-2,-8 6 2,9-1-2,1 0 0,-12-5-1,11 5 2,-10 1 2,1-2 1,0-4 2,-1 6 2,-1-1 3,2 0 0,-9 2 2,8-3-2,0 1 0,0 1 0,-8-1 0,9-5 0,-2 5-1,2 0 1,-10 1-1,8 0 0,2-2-1,0 7 0,0-6 2,-11 6 0,10-11 2,1 11-2,0-6-4,-11 1 1,20 5 0,-10-8 1,1 3-1,9 5 0,-1-6 5,-8 6-4,9-5-1,-1 4-1,1 0 1,-10 1 0,10-6 0,0 6-1,1-2 0,-2-2-2,-9 3-1,11 1 0,-12-6-1,2 0 1,8 6-1,-8-6 1,0 0-2,-1 6 0,10-5 0,-10-2-2,0 1 0,0 0 4,10 1 0,-9-1 2,8 1 1,-8-6 3,0 5 1,8 1 0,-8-3-1,0 4-2,8-3-1,-8 2-1,8-1-3,-9 1-1,0-1-2,10 1 0,0-1-2,1 0-1,-12-5 0,10 4-1,-8 3 0,9-7-1,-10 4-1,1-4 0,0 0 1,8 6-1,-8-6 1,0 0 0,-2 0 1,-7 7 7,8-7-5,0 0 1,11 0-1,-12 0-1,1 0 0,1-7 1,9 7-2,-1 0-2,-8-6-2,0 6-2,8 0-1,-8-4-3,0 4 1,-2 0-5,2 0 4,-10 0 4,10 0 4,-11 0-4,2 0 5,7-7 9,-7 7-1,-2-4-1,-7 4 1,7-5 2,2 0 2,-2 5 0,2-6 3,-2 6 1,2 0 0,-11-5-1,9 5 0,2-6 3,-11 6-2,1 0 0,-1-5-1,2 5 0,-2-6 1,0 6-2,-9-4 1,10 4-2,-10-7 1,9 4 0,-8-3-1,-1 1 0,9-1-1,-8 1-1,-1-6 0,9 2-1,2 3 0,-2-5-2,-8 1 2,8 5 1,0-6-1,-8 6 2,-1-6 1,9 5 0,-8-5 0,-10 7-1,8-6 1,-8-1-1,10 5-2,-21-5 1,12 7 1,-2-6 0,-8-1 0,-1 5 0,0-5 0,10 6 0,-10-1 0,2-4 0,-2 0 1,-9 5 1,18-6 1,-8 5 0,-10 1 0,9-4 1,0 2-2,1-3 2,-1-1 1,0 6 1,2-6 0,-2 2 2,0-3 0,0 1 0,1 1-1,-1 0 1,0-1-2,1 0 0,-10 0-1,9 2 2,0-2-4,2 0 0,-2 1 2,-9-1 0,9 1-1,1-6 0,-10 5 4,9 6-1,-9-6 1,9 1 0,-9 3 2,0 4-1,0-8 2,0 5 0,0-5 0,0 6-4,0-1-1,-9-5-1,9 8-4,-9-8-1,-1 5-2,1-5 0,-11 6 1,2-4 1,8-2 0,-8 0 0,-1 0 0,1 1 0,-11 0 0,10-2 0,-9 3 1,-1-7 0,1 5 1,0-6-1,1 8 2,-1-2-1,8-5-2,1 5 2,-8-4-1,8 4 0,-10 0-1,10-5 0,-8 7 1,-1-8-2,8 6 0,-8 1 0,-9-7 0,8 7 0,-8 0 0,9-1 0,-10 1-1,0-1 0,-9 0-1,10 1-1,0 0-1,-11-1 1,11-5-1,-11 7 0,2 3 1,-2-5-2,2 0 1,-2 6 1,2-6 0,-2 6 0,-7-5 2,7 10 2,-8-7 1,-1 3 3,2-1 1,-2 5-1,0-5 1,-8-1 1,-1 6 1,1-5 0,-11 5 0,1 0 3,-1-6 0,-8 6-3,8 0 0,-7-5-2,7 5-2,-9 0-1,1 0 0,-1 5-1,0-5-1,2 0 0,-2 6-2,0-6 0,10 0 0,-10 5 1,10-5-3,-10 0 1,11 6-2,-22-6-2,22 0-2,-20 5 0,9-5 0,-18 0-4,9 0 5,-19-5 1,10 5 6,-11-6 1,-6 6 4,6-5 4,-8-1 1,9 1 0,10 5 0,-11-6-2,12 2 0,-1 4-1,9-7-2,0 7-1,9 0-1,10 0-1,-1 0-1,10 0-1,1 0 0,8 7-1,0-7 2,2 4 0,8-4 1,0 6-2,0-1 0,0-5-2,9 6 0,-9-1-1,10 1-1,0-6 1,-11 5 1,11-5 0,0 0-1,-2 5-1,1-5 2,1 0-1,9 0 0,-9 0 1,8 0 2,1 0-1,0 0 0,-1 0 1,11 0 0,-10 0 1,9 0-2,-10 0-1,11 0 0,-10 4 0,0-4-1,-1 7-2,1-7 2,0 4 0,-1 2-1,-8-6 1,0 5 1,8 1-1,-8-1-1,-2 0 2,13 1 2,-13-1-1,10-1 4,3 3 1,-3-1 0,1-6-1,0 4 0,-1 1 0,10 0-4,-9 1 0,10-1 1,-11 1 1,10-1 1,-9 0 0,1 0 2,-2 1 1,1 4 0,0-5-1,-10 0 1,10 6-1,-11-6 4,2 6-3,0-5 0,-1 3-1,1-4-1,-2 1 1,2-1-3,9 1 2,-10-1 0,10-5 0,0 5-1,-1-5-1,12 6 1,-12-6-1,10 0 0,1 5-1,-1-5 2,1 0 0,-2 4-1,1-4 0,-9 6 0,10-6 1,-11 7-2,10-3 0,-9-4 1,-10 5 1,10 0 1,0-5-2,-10 6 0,10-1 0,0-5 0,-10 6-1,10-6 0,0 0 0,-1 5 1,11 1-1,-1-6 1,1 5 0,-1-5 0,-1 0 0,11 6-1,1-6 0,-1 0 0,-2 3 0,2-3 0,0 0 0,-1 6 1,1-1-1,0-5 1,9 0 0,-19 6 0,19-1-1,-9 1-1,0-6 1,-2 5-3,11 1-1,-9-6-5,0 5-6,9 1-9,-10-6-12,1 3-18,9 3-25,0-1-36,0 1-51,0-6-97,-9 0-61,9 0-21,0-6 7,0 1 26</inkml:trace>
    <inkml:trace contextRef="#ctx0" brushRef="#br0" timeOffset="4920.2204">21-208 205,'-28'11'225,"1"5"-9,-2-10-67,10 4-45,-9 5-30,-1-4-16,11-1-12,-1 6-11,0-6-5,1 1-3,-2 5 0,2 0 1,8-6 0,-8 6 1,-1 0 4,10 1 4,-11-3 3,11 8 1,-10-2-1,10 8 4,-10-3 3,10 2 0,-11 5-1,11 0 0,0-1 2,9 1-5,-8 1-3,8-2-1,0 0-4,0 2-1,0-8-3,8 8-4,1-7-3,0 0-4,2 5-2,-2-9-5,10 3-3,-10 3-3,0-7-2,10 5-1,-10-6-2,0 4 4,2-10-2,-2 3 1,10-3 1,-1 3-1,1-6 1,10-1-3,-1 1 2,18-7-1,2-4-6,-2 6-15,11-6-30,9-6-43,-1 6-65,1-4-133,-1-7-63,-8-5-24,0 1 8,-10-1 33</inkml:trace>
    <inkml:trace contextRef="#ctx0" brushRef="#br0" timeOffset="4945.2172">-91-50 12,'-10'7'193,"1"-4"11,-11 3-40,2-1-55,-1 1-38,1-1-19,-1 6-10,-1-5-9,2 4-2,-1 5-4,-9-4-2,10 0-4,-2-2-7,2 8 0,-1-6 0,0 10-1,1 0 0,7-5 0,-7 5-3,10-6 1,-12 1-2,11 0 2,-1 5-1,1-5 2,0 0 3,-2 0-1,11 5 1,-9-5-1,9-5 0,-9 5-3,9-7-1,0 2-1,-8 0 5,8-5-1,0-1 3,0 1 5,0-6 9,0 5 14,0-5 13,8 0 9,-8 0 2,0-5-4,9-1-7,0-5-14,-9 0-15,11-3-10,-2-3-6,0 1-4,-9 0 0,10-5-3,-10 0 0,9-1-3,-9 2 1,0-2-2,0 2 0,0 4 0,9-6-1,-9 8 0,11-3 0,-3 1 0,-8 0-1,18-1 0,-7 3 1,17-3 0,-10 2 0,10-6 0,10 4 1,0-4 0,0 6-1,8-7 1,2 6 0,8 0-1,-9 1 0,18-1 2,-8 1-1,8 5 1,1 4 1,0-5 0,10 0-1,-2 6 0,11-1-1,-10 3-2,10 3-1,0-7-1,-2 7-2,2 0-2,9 0 0,9 0-1,-9 0 1,11 7 0,-11-7 6,9 0 1,-1 3 7,-8-3 1,11 6 4,-11-1 1,0-5-1,0 6-2,-9-6-1,9 0-1,0 5-1,-11-5-2,11 6 0,0-6 1,0 5-3,0-5 0,0 0 2,0 6-1,0-6-1,0 3-2,10 4 1,-10-7-1,9 0-1,0 0-3,-9 10-1,0-5-3,10 1 0,-10-1-5,0-5 2,0 5 3,-10 0 2,10-5 3,-9 6 2,-9-2 6,-2 2 1,1-6 1,-10 5-6,-8 0-1,-9 1-2,-2-6-9,-7 0-13,-2 5-16,-19-5-13,1 0-25,1 0-28,-20 0-37,0 0-93,0-5-48,-20 5-16,1-11 5,-9 6 23</inkml:trace>
  </inkml:traceGroup>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5:32.40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5FE2A6A-6967-47B5-8206-E49B22863E02}" emma:medium="tactile" emma:mode="ink">
          <msink:context xmlns:msink="http://schemas.microsoft.com/ink/2010/main" type="inkDrawing" rotatedBoundingBox="20541,6348 30381,6458 30379,6644 20539,6534" shapeName="Other"/>
        </emma:interpretation>
      </emma:emma>
    </inkml:annotationXML>
    <inkml:trace contextRef="#ctx0" brushRef="#br0">75 130 37,'-10'0'199,"1"0"5,0 0-42,9 0-43,-11 0-30,2 0-16,0 0-13,9 0-8,0 0-4,-9 0-7,9 0-5,0 0-6,0 7-6,-10-7-2,10 0-2,0 0 1,0 4 0,0-4 2,0 0 3,0 0 6,0 0 8,0 0 9,10 0 10,-10 0 8,0 0 4,9 0 2,0 0-2,11 0-8,-2-4-8,1 4-10,9 0-13,-10 0-9,10 0-6,1 0-3,8 0-5,2 0-2,-2 0 1,0 4-1,1-4-8,-1 0 1,11 6 0,-1-6 1,-9 0 0,8 5-1,-9 1 5,11-6-1,-11 0-2,1 0 0,0 0-1,0 0 0,-1 0 1,0 0-1,-8 0-1,-1 0 0,0 0-2,1-6 1,8 6-2,-9-5 0,0-1 1,1 6 0,8-4 1,-9-3-2,1 4 1,8-3-1,0-5 0,-8 6 0,8-1 0,-9-5 0,10 11-1,0-3 1,-11-8 1,2 11-1,-1-13 0,0 13 0,1-4 1,-1-1 0,0 5 0,1-6 0,-1 6-5,-10 0 1,10-5 5,0 5-1,-8-5-1,8 5-1,-10 0 5,10-4 0,-8 4-7,-2 0 2,10-7 1,-9 7-2,-1 0 4,2-6 1,-1 6 3,-1 0 0,1 0 0,-1 0 2,-7 0-1,7-4-2,1 4 1,0-7 0,-1 7 0,2 0 0,-2 0 0,1 0 1,0-4-1,8 4-1,-7 0 1,8 0 1,0 0 0,-10 0-2,10 0 1,1 0 0,-1 0 0,1-5-2,-10 5 2,9 0-1,1 0-2,-3 0 1,-6 0 0,8 0 1,0 0 0,-10 0 0,11 0 1,-10 0 0,9 0-2,1 0 1,-11 0-1,10 0 1,-9 0-1,10 0-1,-11 0 0,10 0 1,0 0 0,-8 0 0,8 0 0,0 0 1,-10 0 1,11 0-3,-1 5 2,0-5 0,1 0 0,-1 4-1,0-4 0,-1 7 0,1-7 1,1 0 0,-10 0-1,10 4-1,-12-4 0,12 0 0,-10 6 0,9-6 0,-10 7 0,11-7 1,-10 4-1,9 1 2,-10-5 0,11 5-1,-1 1 0,0-6-1,1 0 0,-1 5 0,-9-5 0,19 0 0,-10 4-1,0-4 0,-1 0 0,2 7-1,-1-7 1,-9 0 1,10 0 0,-1 6 0,-10-6-1,10 0 1,-8 0 0,-3 0 0,3 0-1,8 4 0,-8-4 0,-3 7-1,12-7 1,-10 3-2,10-3 1,-12 0 0,12 6 1,-10-1 1,9-5-1,-1 6 0,2-6 0,-1 0-1,0 5-2,1-5 1,-10 0 0,9 6 2,-1-6-1,-7 0 0,8 5 1,0-5 0,-10 0-1,11 6 1,-1-6-1,-9 0 1,10 3-1,-12-3 0,12 0 0,-1 7 0,0-7-1,1 0 0,-1 4 1,0-4 1,10 0 1,-10 6 0,0-6 0,1 0 3,8 5 1,-9-5 0,1 6 0,-1-6-1,0 0 2,-1 0-2,2 5 1,-1-5-1,0 5 0,1-5 1,-10 0-1,9 5-1,-10-5-1,11 0 1,-10 6 0,9-6 0,-10 0 0,11 4 1,-10-4 0,-1 0-1,10 6 0,-8-6 0,-3 0-1,12 5 1,-10-5 0,1 0 1,6 0-2,-6 0 0,-1 0 3,-1 0-4,10 0 0,-8 0-1,-2 0 1,1 0 1,0 5-3,-1-5 2,2 0 0,-2 0 1,1 0-1,0 0-1,-1 0 1,2 0-1,-2 0 1,1 0-1,0 0 1,-1 0 0,2 0 0,-2 0 0,10 0 0,-9 0 2,1 0 0,-2 0-2,1 0 0,-1 0 2,1-5 0,1 5-2,-2 0 1,-10 0 0,12 0 0,-1-5-1,-1 5 1,-7 0 0,6-6-1,3 6 0,-2 0-1,1-4 0,1-2-2,-3 6 2,12-5 0,-10 5 0,-1-5 0,-8 0 0,8 5 1,2-6-1,-2 6-1,1-5 2,0 5 0,-10 0-1,9-6 1,2 6 0,-11 0 0,10-4 0,-10 4 0,10 0 0,1-7 0,-11 7 0,9 0 0,1 0 0,0 0-1,-1-3 0,2 3 0,-2 0 1,1 0 0,0 0-1,-1 0 1,2 0-1,-2 0 0,1 0-1,-10 0-1,10 0 2,1 0 0,-11 0 0,8 0 1,3 0-1,-11 0 1,10 0-1,1 0-1,-3 0 0,3 0-1,-2 0 2,-8 0 0,8 0-1,10 0 1,-8 0 0,-2 0 1,1 0-1,0 0 0,-1 0-2,2 0 1,-2 0 0,10 0-2,-9 0 1,1 0 3,-2 0 0,1 0 0,-1 0-1,1 0 1,1 0-1,-2 0-2,1 0 1,-1 0-1,1 0 0,1 0 1,7 0 0,-8 0 0,0 0 0,-1 0 0,2 3-1,-3-3-1,3 0 2,8 0 1,-8 0 0,-2 7 0,1-7 1,-1 0 3,1 4 0,10-4 1,-12 0-1,12 6 1,-10-6 0,9 0-1,1 0-1,-11 5 1,10-5 1,0 6-2,1-6 0,-1 0 1,0 0 1,1 0-1,-1 0 0,0 0-1,1 0 0,-2 0 0,1 0 0,-9 0 0,10 0 0,-1 0 1,0 0-2,1 0 2,-11 0-1,10 0-1,0 0 2,-8 0-3,6 0 1,3 0-1,-1 0 1,0 0 0,1 0-1,-1 0 1,0 5 0,1-5-1,-1 0 1,0 0 0,-10 5 0,11-5 1,-1 0-1,0 0 0,1 0 0,-1 0 1,0 0-1,1 0 0,-2 0-1,1 0 1,0-5-1,1 5-1,-1 0 0,0 0-1,1-5 1,-1 5 0,0 0 0,1 0 0,-12 0 1,12 0 0,-10 0 0,10 0 0,-12 0 0,3 5 0,-2-5-1,10 5 0,-9-5 0,1 0 2,-2 5-1,10-5 1,-9 0 0,-1 6 0,2-6 0,-2 0-1,1 4 0,0-4-1,-10 0 1,11 0 0,-11 0 0,0 0 2,0 0-2,-9 0 2,10 0-1,-10 0-4,0 0 1,0 0 1,0 0 0,0 0-3,0 0-3,0-4-1,0 4-7,0 0-10,-10 0-17,10-6-22,-9 6-28,-9-5-40,7 5-75,-7-5-86,-1 0-36,0-6-2,1 1 16</inkml:trace>
  </inkml:traceGroup>
</inkml:ink>
</file>

<file path=ppt/ink/ink1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45.98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40CA82CD-392D-4829-8B24-711E66289BFD}" emma:medium="tactile" emma:mode="ink">
          <msink:context xmlns:msink="http://schemas.microsoft.com/ink/2010/main" type="inkDrawing" rotatedBoundingBox="11968,3480 21623,3467 21624,3694 11969,3708" shapeName="Other"/>
        </emma:interpretation>
      </emma:emma>
    </inkml:annotationXML>
    <inkml:trace contextRef="#ctx0" brushRef="#br0">-3 227 68,'0'0'212,"0"-4"3,0 4-39,0 0-47,0 0-35,0 0-25,0 0-15,0 0-10,0 0-2,8 0-1,-16 0 0,8 0 3,0 0 1,0 0 1,0 0 1,0 0 2,0 0 1,8 0 0,-8 0 3,0 0 3,0 0-1,0 0-1,0 0-5,8 0-3,-8-5-11,8 5-12,0-5-8,1 5-4,-2-4-4,9 0-7,0 4 0,1 0 2,-2-5 1,2 5-1,-2-5 2,2 1 0,-1 4 4,0-5 1,0 5 4,8-4 2,-8 4 1,0-5 2,1 5 0,-2 0-1,9 0-3,-7-5-2,7 0-10,-1 5 1,1-3 0,1 3 1,-1-5 1,0 5 0,0-4 6,8 4-3,-7-5 0,6 1-3,-6 4-3,7 0 1,1 0 0,-1 0 0,-8 0 0,8 0 1,-8 0 0,8 0 0,0 0 0,-8 0-2,8 0 1,-8-5 0,8 5 0,1 0 0,-1 0-1,-8 0 2,8 0-1,0-4-1,-8 4 1,8 0-1,-7 0 0,-1 0 0,8 0 1,1 0 0,-1 0-2,0 0 1,-1 0-1,1 0 0,2 0 1,-3 0-2,9 0 0,-8 0 1,9 4-1,-9-4 0,8 0-1,0 0 1,-8 0 1,9 0 0,-9 0 0,-1 5 0,3-5 0,-2 0-1,-1 0 0,1 0-1,9 0 0,-9 0 0,0 0 0,0 0-2,9 0 0,-9 0 1,-1 0 0,10-5 0,-9 5-1,0-4 3,9 4-2,-9 0 1,0-6-2,0 2 0,8 4-1,-8-4 0,0 4 2,0-4-1,9 4-1,-9-5 0,0 5 1,9-4-2,-2-1 0,-7 5 1,9-4 1,-2 4 1,-5-5 1,5 0 1,2 5 0,-9-4 1,7-1 2,2 5-1,-9-4 2,0 4 0,1 0 0,-1-4-1,0 4 0,0-5 0,0 5-1,1-6 0,-1 3-1,0-2 1,-8 5 0,8-4-1,-8-1 1,8 5 0,0-4 0,1-1-2,-9 5 0,8-4 0,0-2 0,0 6 1,0-3-1,1-3 0,7 6 0,-9-3 2,1 3-1,9 0-1,-9-5 0,9 5 1,-9 0-1,7-4 0,2 4-1,-9 0 1,9-5 0,-2 5 1,-7 0-2,9 0 1,-1 0 0,0 0 0,-8 0 0,9 0-1,-9 0 1,8 5-3,0-5 0,0-5 0,-8 5 1,9 0-1,-2-4-1,-6 4 1,7 0 1,-8 0 0,9 4-1,-9-4 1,-1 0 0,3 5 1,-2-5-1,-1 0 0,1 4-1,0-4 0,1 0-1,-1 5 0,8-5 0,-16 0-2,17 3 1,-9-3 1,0 0 3,0 6 0,1-6 1,6 0 5,-7 0 0,0 0 1,1 0-1,7 0 0,-8 0-1,1 0-2,-1 3 2,0-3 0,0 0-1,-1 0 0,3 6-1,-2-6 1,-8 0-3,8 0 0,0 0-1,-8 0-1,8 0 0,-8 4 0,8-4 0,-8 0 0,8 0 0,-8 0 0,9 0-1,-10 0 0,10 0 2,-1 0 0,0 0 0,0 0 1,0 0 0,1 0 1,-1 0 0,0 0-1,9 0 0,-9 0 0,7 5-1,2-5 1,-1 0-1,0 0-1,0 0-1,1 4 0,-2-4 1,2 0-1,-1 5 0,-7-5 1,-1 4 2,7-4 0,-7 0 0,-7 0 1,8 0-1,-1 0-1,-8 0-3,0 0 1,8 0 1,-8 0-1,0 5 0,8-5 1,-7 3 1,-1-3 0,0 0-1,8 6 1,0-6 0,-8 5 0,8-1-1,0-4-1,0 4 1,9-4-1,-10 5 0,1-1-1,9-4-1,-1 5 0,-7-5 1,6 5 0,2-5 3,-1 0 2,-8 4 1,9-4 1,-10 0-1,1 5 2,0-5-2,-8 4 1,1-4 0,-1 0 0,0 5-1,0-5 1,1 0 0,-1 0-1,-9 0 1,9 0-1,1 0 0,7 0-1,-8 0 0,0 0 1,8 4-1,-8-4 0,0 4 1,8-4-1,-7 0 0,-1 4 0,0-4-1,0 0-1,1 0 0,-1 6-1,0-6 1,-9 0-1,2 4 2,0-4 0,-2 0-1,1 0 0,9 0 0,-10 0 0,9 0 0,0 0 0,1 0 1,-1 5 0,0-5 0,0 0 1,8 4 1,-7-4-1,6 0 0,-6 5 0,7-1-1,-8-4 0,0 5-1,0-2 0,1-3 1,-1 5 0,-9 0 1,2-5 0,-2 0 0,9 5 1,-7-1 0,-1-4 0,0 0 0,8 5 0,-8-5 2,9 0 1,-2 0-3,-7 4 0,9-4-2,-1 5 0,0-5 0,-9 0-2,10 5 1,-1-5 0,-8 4 0,0-4 2,0 0-1,1 4 2,-2-4 0,2 5 0,-10-5 0,10 0 1,-17 0 1,8 0 0,-1-5 1,2 5-1,-9 0-7,8-4-18,-8 4-33,0-4-51,0-1-85,0-4-117,0 0-55,-8-1-15,-1-3 14,2-5 39</inkml:trace>
  </inkml:traceGroup>
</inkml:ink>
</file>

<file path=ppt/ink/ink1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55.585"/>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8 298 46,'0'0'214,"0"0"8,0-4-31,0 4-38,0 0-24,0-4-17,-9 4-6,9-5 1,0 5 1,-8 0-5,8-4-7,0 4-11,0 0-9,0 0-11,8 0-9,-8 0-5,0 0-6,0 0-4,0 0-2,0 0 1,0 0-2,0 0 0,9 0 2,-9-5-1,0 5-1,8 0-5,-1-5 6,10 1-12,-1-1-8,0 5-8,0 0-6,9-4-6,-1-1-11,8 5 4,7-4 1,-6 4 0,15 0 1,-7-4 3,7 4 0,-1 0 1,11 0 2,-19 4 1,10-4 3,-1 0-1,1 4-1,-10-4 1,2 0 1,-1 5-2,-9-1 0,1-4-1,1 0 2,-8 5-1,7-5-1,-8 0 2,0 0-1,-1 0-1,-6 0 1,-1 0-1,0 0-1,0 0-2,-8 0-6,-1 0 2,2 0-3,-9 0-3,8-5-7,-8 5-7,0 0-3,0 0-10,0 0-7,-8-4-8,-1 4-3,2-5-2,-9 5-1,0-4 0,-1 0 3,2 4 1,-9 0 9,-1-4 1,1 4 5,-8 0 4,8 0 0,-8 0 4,0 0 0,-8 4 5,0-4-1,-1 0 5,2 4 3,-10-4 3,8 4 2,2-4 5,-2 0 3,1 5 5,7-5 2,1 4 2,0-4 0,8 0 0,0 0 1,9 0 0,-10 0 1,9 0-1,0 0 3,0 0 0,8 0 0,-8 0-2,8 0 0,8 0 3,0 0-2,-9 0 5,9 0 3,9 0 5,-9 0 1,8 0-1,8-4-2,8-1-4,8 5-6,8-4-5,8 4-1,1 0 0,7-4 1,0 4 2,0 0 4,9 0 3,-1 0-1,0 0 0,1 4 0,8-4 0,-10 0 0,10 4-3,-9-4 2,0 0-1,1 0-2,-1 0 0,1 0 10,-9 5-9,0-5-4,-8-5-1,1 5 2,-10-4-1,2 4-13,-9-4 11,-16 4 2,8 0-1,-8-4 0,-8 4-1,0 0 1,-8-5-1,0 5-3,-8-5 1,-7 5 1,-2 0-1,-7 0 0,-8 5 2,0-5-2,-1 0 0,1 0-1,-8 0 0,9 0 0,-10-5-1,1 5 1,-1-5-1,2 1-2,-10 4 0,9-5-6,-9 1 1,2 4 3,-2 0 1,1 0 0,-1 0 0,-7 0 7,8 0-3,-8 0-3,0 4 2,-1-4 0,9 0 2,-8 0 1,7 0 2,1 0 2,8 0 2,-1 0 0,10 0-1,-1 0 4,0 0-1,8 0 1,7 0 0,2-4 0,6 4 1,1 0-2,0 0 2,-1 0 0,9 0 2,0 0 4,0 0 2,9 0-9,-1 0 3,0 0 0,16 0-3,0 0-1,8-5-3,1 2 9,14 3-1,2-10 2,7 5 1,9 5 2,-1-9 4,9 5-1,-1 4-1,0-5 0,8 5 0,-7-5-1,7 5-3,-7 0-3,-2 0-1,2 0-3,-8 0-2,-1 0-1,0 0-1,-8 0 0,-8 0 0,1-4 0,-1 4-1,-8 0 0,1-4 2,-9 4 1,-8-5 0,0 5 1,0-4 2,-8 4-1,-7 0 0,-2 0-2,1 0-2,1-5-6,-9 5 0,0 0-4,-9 0 0,-6 0 0,-10 5 0,-7-5 5,-1 4 0,-6 1 1,-10 3-1,1-3 1,-1 0-2,2 4 1,-9-5-1,-1 1 1,0 0-1,-6 0-1,6-2 0,-8 2 1,9-1-1,0 1 0,0-1-1,0 1 2,7 0-1,1-5-2,8 5 2,8-1 0,-1-4 2,1 4 0,8 0-1,9-4 3,6 5-2,1-5 0,1 4 1,7-4-1,0 0 1,15 0 1,9 0-2,17-4 3,-1 4 3,16-5 0,1 5 2,15 0 0,8-4 3,0 4-3,10 0-2,5 0-1,2 0-3,8-4-1,-9 4-2,8 0 0,-7-4-3,0 4-2,-9-5 3,0 0 0,-8 5-1,1-5 1,-8 5-2,-10-4 1,2 4-1,-8 0 2,-1 0-1,-8 0 0,1 0 3,-10 0 0,-7 0 0,0 0-1,1 0 1,-9 0 1,-8 0-4,0 0 2,0 0 0,-7 0 1,-2 0-5,-7 0-4,0 0 0,0 0-2,-7 0-1,-2 0 1,-16 4 2,2-4 9,-17 5 3,0 0 1,-8-5 1,-1 5 1,-7-1 3,0-4-1,0 4-2,-9 0 2,1 1-1,-9-1-1,0 1-1,10-1 2,-10 1-1,1 0-1,0-1 0,7 1 0,1-1 0,0 0-2,7 1 1,1 1-1,8-3-1,0 2 1,-1-1-1,9 1 0,0-1 0,8 1-1,0 0 1,8-5 0,0 5 1,7-5 3,2 3 4,6-3 6,1 0 7,8 0 3,8 0 2,1 0-2,14-3-3,10 3-6,6-5-6,10 0-4,7-4-4,8 9-3,1-5-2,8 1-4,-2-1-2,2 2-1,0 3 0,-10-6 1,2 1 3,-8 5-1,-10-4 3,-6 4-1,-2-4 2,-6 4 0,-8 0 1,-10-5 0,1 5-3,-8 0-2,0 0-2,-8 0-1,-8 0 0,0 0 4,-16 5 3,0-5 4,-8 4 2,-9 0 2,-7 1 0,-8 1-1,-1-3-2,-6 2-1,-10-1-1,-7 1-1,-1-1-3,1 1 0,-1 0 3,1 0-1,0-5-2,7 0 1,2 3 2,-2-3 0,0 0 0,9 6 2,8-6-1,8 0 1,-8 3 0,15-3 0,9 0-1,0 5-1,8-5 3,7 0-1,2 4 1,-2-4 1,10 0 2,-1 0 1,-1 0 1,1 0 3,8 0 1,0 0 2,-7 0 4,7 0 5,0 0 8,0 0 8,0 0 8,7 0 3,-7 0-2,17-4-4,-2 4-7,10-5-10,6 2-9,1-3-6,17-2-1,7 3-1,0 0-1,9 1 1,8-1-2,-9 1 0,8 4-2,0-5-2,-7 5-1,8 5-2,-10-5-1,-7 0-3,-7 4-1,7 1-1,-16-5 0,-7 0-4,-9 4 0,0-4 1,-8 5 2,0-5 0,-8 0 0,-1 0 0,-7 0 1,0 0 1,-15 0-1,-1 0 2,-16 0 1,0 0 1,-9 5 0,-7-5-2,-9 5-2,-6-5 1,-2 3-1,-7 3 1,-1-6-1,1 0 1,0 3-1,-8-3 0,7 0-2,0 0 0,-7 0 1,7 0 1,10 0 6,-1 0 3,-1 0 0,16 0 2,-7 0 1,16 0 0,0 5-1,8-5-3,0 0 0,8 4 0,-1-4 0,9 0 0,8 5 0,-7-5 0,6 4 1,9-4-1,-8 0 0,1 0-1,7-4 1,7 8 0,-7-4 0,8 0-1,1 0 1,6 0-1,9 0-1,1-4-1,7 4 2,8 0 1,0-5 2,1 5 2,6-4 0,-6 4 3,7-5-1,-8 5 0,1 0 1,-2 0-3,2 0 1,-9 0-2,-8 0-5,0 0 1,1 0-2,-18 0 1,10 0-1,-10 0-1,1 0 2,-8 0-6,0 0-2,0 0-4,-8 0-4,1-3-1,-17 3-1,-1 0 0,-7 0 1,-1 0 0,-14 0 2,6 0 0,-7 3 2,1-3 3,-11 0 5,11 0 5,-2 0 2,1 5 3,0-5 2,-1 0 1,10 4-1,-2-4-1,9 0-1,-8 5 0,16-5-1,0 0-2,7 0 1,2 0 2,6 0 0,1 0 3,1 0 1,14 0 1,1 0 1,1 0-2,15 0-1,-1 0-5,10 0-4,14-5-2,2 1 0,-1 4 0,16-5 4,1 2 3,-1 3 4,1-6 1,7 3 3,-7 3-1,7-5-2,0 5 1,0-5-1,1 5 0,8 0-1,-1-5-2,0 5 1,8-4 0,0 4-3,2 0-1,5 0 0,2-5-1,0 5 0,7-4-1,-7 4-2,0 0-3,-2 0 0,2 0-3,-9 0-2,9 0-1,-9 0-1,0 0 2,2 0 2,-2 0 3,-8 0 4,0 0 2,1 0 3,-1 0 3,0 0-1,1 0 1,-1 0 0,-7-5 1,7 5-2,1 0-2,-9 0-3,9 0-2,-1-3-3,-8 3-1,0 0-2,1 0 0,-2 0-2,-6 0-1,-8 0 1,-1 0-3,-8 0-1,-8 0 0,-7 0 0,-1 0 0,-8 0 1,-9 0-2,2 0-4,-9 0 1,1 3-4,-9-3 0,0 0-3,0 0 6,-9-3 4,-7 3 5,0 0 4,-9 0 6,1 0 0,-15 0 0,-2 0 0,-8 0-1,-7 0-1,0 3-3,-8-3-2,-8 0 2,-1 5-2,1-5 2,-8 0 0,0 4-2,-1-4 0,-8 5-2,9-5-2,-8 0-1,0 0 2,-2 0 4,2 0 3,0-5 5,-1 5 3,1 0 3,0 0 2,-1 0 0,1 0-1,0 0-1,7 0-1,1 0 1,-1 0-3,1 0 1,0 0-3,7 0 0,0 0 0,9 0 0,1 0 0,5 0-1,11 0 4,-1 0-1,16 0 2,-1 0 1,8 0 6,10 0 8,-2 0 6,10 0 3,7 0 3,7-4-3,10 4-6,15-5-7,9 2-11,6-3-12,18-3 0,8 5 1,7-1-1,8 1 0,0-1-1,9 0 6,8 1-4,-1-1-5,1 1 1,-2-1 0,-6 5 3,8-4 2,-8 0 2,7 4 3,-16-4 0,8 4-1,1-5-1,-9 5-2,1-5-5,-1 0-2,-7 1-4,7-1-5,-8 1-4,1-1-1,-1 2-1,-7-2 2,-1-5 0,-16 6 5,8-1 7,-15 1 3,-1-1 4,-16 0 2,0 1 3,1 4 2,-18-4 2,2 4 3,-9-5 5,-1 5 1,2 0-1,-9-4-2,-9 4-4,2-5-2,-10 5-6,-6-4-2,-1-1-3,-17 5-1,-7-4-7,0 4-4,-9 0-6,-7 0-4,-8 0-1,-9 0 1,-7 0 2,0 0 4,-9 0 3,-7 4 2,-1-4 2,-7 5 5,-1-5 8,-8 0 3,9 4 11,7-4 6,1 5 6,8-1-1,7-4-2,17 5-1,0-1-3,15-4-4,9 4-4,7 1 0,9-5 1,17 0 0,-2 5-5,17-5 2,8 0 1,9 4-4,14-4-3,1 0-2,17 0 1,16 0-5,-1 0-3,8 0 2,16 0 1,0 0 3,2-4 2,5-1 4,2 0 4,8 1-2,-9 0 2,1 4-3,7-5-1,-7 5-1,7-4-1,0-1-1,-7 5-1,8-4-1,-10-1-1,2 1-1,-9-1 0,2 5-1,-10-5-3,0 1 0,-8 4 0,1-4-2,-17-1 1,9 5-1,-17-5 1,-1 1 1,2 4 2,-17-4 2,9 4-1,-17 0 2,0-5 4,0 5-2,-8 0 0,0-5-2,-8 5-4,0 0-4,1 0-6,-18 0 1,-7 0 1,0 0 2,-16 5 3,-9-5 1,-6 0 2,-9 5 2,-9-5 0,-8 4 2,-7-4 4,-9 4 0,-15-4 4,8 5-1,-17-5 1,0 0-2,1 5-3,0-5 2,-2 0-1,2 4 0,7-4-2,1 0 0,8 4 1,7 1 2,8-5 0,1 5 0,16-1 0,0 1 1,16-5-1,0 4-11,16 1 5,7-5 3,1 4 2,17-4 1,7 0 0,0 5 7,24-5-3,-1 0-3,18-5 1,7 5 0,8 0 2,17-4 4,-2-1 0,19 5 0,-2-4-4,9-1 0,7 1-1,0 4-5,9-5-1,7 5-1,-8-5-2,9 5 0,-8 0-1,-9 0-1,9 5-2,-16-5-1,-2 0-1,2 0-1,-16 0 0,-1-5 0,0 5-1,-7 0 3,-9-4 3,1 0 2,-1 4 1,-8-5 3,-8 0 2,1 1 2,-1 4-2,-8-4 0,-8-1-3,1 5-1,-1-5 2,-8 5-2,-9 0-2,2 0-3,-2 0-3,-15-4-6,9 4-4,-9 0-3,-9 4 1,-6 1 1,-9-5 2,-8 5 2,-17-1 3,1 0 2,-16-4 1,-1 5 4,-15 0 5,-1-5 5,-7 4 3,-9-4 2,2 4 3,-2-4-1,-8 0 1,9 5 0,-8-5-1,7 5-3,9-5-1,7 4-1,1 1-2,15-1-1,1-4-2,16 5 1,8-1-2,7-4 1,9 0 1,1 5 1,14-5 0,9 0 1,0 4 2,16 0-1,9-4 2,6 0-3,9 0 0,1 0 0,15 0-3,9-4 1,-1 4-1,16-4 1,1-1 1,7 1-1,1-1-1,7 1-2,1-1-3,-2 1-3,10 4-1,-8 0 1,-9-5 2,9 5 6,-9 0 4,1 0 1,-8 0 1,-1 0-1,-9 0 0,2 0-5,-9 0 1,1 0-1,-1-5 1,-8 5-1,-8 0 0,-7 0 0,-1 0-1,0 0 1,-8 0-2,-7 0 0,-1 0-1,-9 0-4,2 0-3,-10 5-2,-7-5-1,8 0-2,-16 5-1,1-1-7,-17 1 3,-1-1-1,-14 1-3,-2 4-4,-15-5-3,-8 0 9,-9 1-4,-7 0 1,-9-1 6,-7 5 5,-16-9 6,-2 5 6,-6-5 7,-1 5 5,-7 0 5,-9-5 4,17 0 1,-9 0 2,9 0 4,-1 0 0,16 0-3,9 0-3,7 0 1,9 0-4,16 0-7,8 0-3,7 0-2,17 0-2,-1 0 0,10 0-5,7 0 7,8 0 0,8 0 3,0 0 0,15 0 1,10 0 3,-1 3-2,17-3 0,15 0 1,8 0 1,8-3 0,9 3 5,-1 0-5,16 0-3,1-5-4,7 0-4,1 5-4,7 0-2,-7-5-5,-1 5 2,9 0 3,-16 0 2,-2 0 4,2 5 0,-9-5 5,9 0-1,-16 5 0,-1 0-1,0-5-2,-16 3 0,9-3-1,-17 5 0,9-5-8,-18 0 3,11 4 2,-11-4 0,1 0 0,-7 0 0,-1 0 8,-8 0-5,-8 0-1,0-4-6,-7 4-7,-2 0-10,-6 0-11,-9 0-6,0 0-2,-17 4 1,1-4 5,-16 0 9,-8 5 4,-8-5 2,-16 0-1,-1 4 2,-8 1-2,-7-5 1,-8 5 3,-9-5 1,-6 0 6,-11 0 6,2 0 7,-8 0 8,6 0 7,-6 0 5,-1 0 4,9 0-1,7 0-2,1 0-5,8 5-4,7-1-2,8 0-5,10 0-3,15 1-3,7-1 0,1-4 3,16 5 5,15-5 7,2 4 3,6-4 2,26 5 0,-2-5-2,26-5-7,7 5-7,8-4-5,17 4-1,8 0-3,7-5-2,7 5-3,10 0-1,8 0-1,0 0 3,-1 0 3,9 0 2,-9 0 8,1 0 0,-1 0 1,-7 0 3,-8 0-10,7 0 2,-16 0-6,9 0 3,-17-4 1,9-1-4,-9 5 7,0-4-3,1 0 0,-1 4-1,-7-4 0,-2-1-1,-6 5 1,-1-5-1,1 5-1,-9 0 0,0-5-1,0 5 1,1 0 1,-9 5-1,1-5 0,-1 0 1,-8 5-2,-8-5-1,-1 0 2,3 5 1,-10-1-2,-1-4 0,-14 4-1,6-4-1,-6 0-2,-9 4 0,0-4 1,-9 5 3,-6-1 3,-10-4 3,-6 5 1,-3-5 2,-13 0 0,-1 4-3,-8-4 1,-9 0-1,1 0-1,-17-4 0,1 4-1,0 0 0,-17-5 0,9 5-1,-17 0-3,8 0-2,-8-4-1,-7 4 0,8 0-3,-1 0-2,-7 4 1,-1-4 1,9 0 2,-1 0 0,1 5 3,8-5 4,7 0 0,17 4 1,-1-4 1,17 0-1,8 0 0,7 0 2,9 0 1,8 0-1,9 0 0,6-4 0,1 4-2,16-5-3,16 5-2,9-4-3,14-1-2,9 5 0,17-4 3,15 0 5,17 4 2,-1 0 3,10 0 5,6 0 0,9 0-1,-9 0-1,8-4-3,-6 4-3,-2 0-1,-8 0-2,1 0-1,-8 0 0,-9-5-1,-7 5 2,-1 0-2,-15-5-7,-10 5 3,1 0 3,-15-5 4,-1 5 0,-7 0 3,-9-4 9,-8 4-5,0 0-1,-8 0-2,-9 0-3,2 0-5,-1-5-3,-8 5-1,-8 0 2,-1 0-3,2 0 1,-17 0 2,-8 0 0,-8 0-1,-1 0-5,-23-4 1,-1-1-2,-15 2-1,-8-7-4,-9 5-8,-15-4 2,-8 0 0,-1 0 1,-8 0 3,-8-4 0,8 4 4,1-5 4,0 0 4,7 6 2,9-6 3,15 0 4,16 4 10,1 2-1,24-1 2,7 5 8,10-1 8,7 1 2,8-2 4,15 2-3,1 0-7,16 0-8,1 4-12,15-5-6,15 5-2,10 0 0,-1 0 4,24 0 3,0 0 4,9 5 5,16-5 1,-2 4 1,19 0 0,-2 0-4,17 2-2,-9 3-2,9-5-2,0 1-2,0 4-2,-2-6 0,2 7-3,-17-5-1,2-1-2,-2 5-1,-15-4 1,6 4-1,-13-5 1,-2 1 3,0 0 4,1-1 3,-9 0 5,1-4 1,7 5 3,-8-5 0,-7 5-1,7-5-3,1 0 0,-9 4-1,9-4-1,-10 0-3,2 5 2,0-5-2,-2 0 0,-6 4-1,-1-4-1,1 5 1,-18-1-2,2-4 0,-8 5 0,-10-1-1,1 0-1,-7-4-6,-9 5-2,-8-5-3,-1 0-3,2 5-1,-9-5 2,0 0 5,0 4 3,-9-4 2,-6 0 4,-1 5 1,-1-1-1,2-4 5,-10 0-4,-6 0 0,6 5 3,-7-5-2,-1 0 0,-6 5-6,-2-5 0,1 5 2,-1-5-4,-6 0 0,-1 0-1,-1 0 1,1 0-1,-8 0-1,7 3 0,-7-3 1,8 5-1,0-5 2,0 0-1,7 4 3,2-4 0,5 0 0,11 5 4,-1-5-2,8 0 2,8 4 2,-9-4 6,17 0 8,-7 5 4,14-5 2,10 0 0,-2-5 1,18 5-5,-1 0-5,8-4-3,8-1 6,8 5-4,1-4-6,8-1 2,-2 2-3,10 3 1,-9 0-7,9 0 2,-1-5 6,-8 5-2,1 0 1,-1 0 0,-8 0 0,0 0-1,-7 0 1,-1 0 0,1 0-3,-10 0 1,2 0 1,-1 5 0,0-5-1,0 0 0,1 0 0,-2 3 0,2-3 0,-1 5-3,-8-5 0,1 4-3,-1-4 0,0 5-1,-8-1 0,-9-4 0,9 5 0,-15-5 0,7 0 1,-7 5-1,-2-5 0,-7 0 0,0 5-1,-7-1 2,-2 0 0,1 0 0,-16 1 2,0-1-1,-1-4 2,1 5 0,-8-1 0,0 1 1,0-5 0,8 5-1,-8-5 0,8 0 2,0 4-1,7-4-1,2 0 2,6 5 0,1-5 4,1 0 0,7 0 1,0 0 0,7 0-1,10 0-2,-2 0-3,9-5-3,8 5-2,1 0-1,-1-4 2,0 4 0,0-5 0,9 0 1,-9 5 1,0-4 0,-8 4 0,0 0 1,0-5 0,-8 5 0,0 0 1,1 0-1,-9-4 0,-1 4-4,-7-5-2,0 5-3,0 0 1,-7-4 0,-1 4 2,-9 0 3,-7 0 3,8 0 2,-7 0 0,-2 0-1,-8 0 1,10 0-1,-1 0 0,0 0 1,-8 4 1,8-4-1,-10 0 0,3 0 0,-1 5 1,0-5-1,0 4-2,-9-4 0,1 5 0,0-5 0,-9 4 0,10 1 0,-10 0 2,1-5 1,-1 4-2,2-4 1,-10 0 0,9 0-1,-8 0-1,-1 0-1,-7 0 4,0 0-3,-1 0-4,-8-4-1,2 4-1,-2-5-2,1 0-4,-9 1 2,1 4 0,8-5 0,-8 5 3,7-4 4,8 4 1,1-5 2,1 5 3,14 0 1,-7 0 1,8 0 0,7 5-2,1-1 1,-1-4 1,2 5-1,7-5-2,-1 0 0,1 4-2,8 1 4,-1-5-14,2 5 2,7-5-1,8 0-3,-8 4 1,8-4 0,-1 0 11,9 0-2,9 0 0,-1 0 0,8 0 0,16 0-5,0-4 0,9-1-4,-2 5 2,10 0-1,15-5-1,-8 5 2,16 0 0,-6-4 6,14 4 1,-9 0 5,2 0 2,7 4 3,-7-4 0,-1 5 0,0-5-2,-7 0 0,-1 5-1,0-5 4,1 0-1,-9 4 1,-7-4-1,-2 0 3,-6 0 2,7 0-3,-16-4 3,0 4 1,0 0 3,-16 0-2,9 0-1,-18 0-5,10 0-5,-17 0-3,8 0-2,-8 0-3,0 0 2,-8 0 4,0 4-2,-1-4 6,-6 0-1,-2 5-1,-7-1-1,0-4-3,-8 4 4,0-4-4,-9 5 0,2 1 1,-10-6-1,1 3 1,-8 2-2,-8-5-3,-9 4-3,-7 1-3,-1-1-1,-16 1 0,2 0 3,-10-5 5,1 5 3,-1-5 5,-7 3 4,7-3-1,0 0 1,9 6-3,7-6-1,1 0-1,16 3-3,7-3 5,9 0-3,8 0-1,8 0 5,8 0-1,0 0-1,15 0-5,1 0 2,8 0 3,0 0-5,1 0 1,7 0 0,7-3-2,9 3-2,0-6-2,16 3-2,0 3-1,16-5-6,9 0 5,8 5 1,6-5 0,11 5 0,13-4-2,-7 4 6,17 0 0,0 0 2,-1 0 2,1 0 4,-8 4 3,7 1 4,1-5-1,-9 5-2,-8 0-2,1-2-6,-9 3-7,1-3-7,-1 2-3,-16-1 2,1 1-1,-1-1 1,-16 1 4,8-5 7,-7 5 2,-10-5-4,2 0 5,-9 0 3,0 0 2,0 0 2,-15-5 6,7 5 3,-8 0 0,-8 0 2,0 0 0,-1 0-2,2-5-5,-9 5-5,0 0-4,0 0-4,-9 0-1,2 0-1,-18 0 0,1 0 3,-8 0 2,-7 5 1,-10-5 0,-7 0 0,0 0-1,-9 0 0,1 0-1,-9 0-2,-7 0 0,0 0-3,-8 0 0,7 0-4,-8 0-1,-7 0 5,7 0 1,-7-5 0,-1 1 4,2 4 4,-2 0 3,0-5-2,-8 5 3,2-4 0,-2 4 0,-8-5-1,0 5-1,-7 0-2,7-3-2,-15 3-2,7 0 0,1-6-3,-1 6-1,1-3-4,-1-2 2,9 0 0,-1 0 1,0 1 8,8-5 7,-7 4 10,16-4 3,-1 0 4,0 0 2,9 0-2,0 0-5,-1 4-4,9 1-2,-8-1-3,7 5-3,9 0-2,-9 0-1,10 0-2,-10 5-2,9-1 1,-1-4 0,1 5-1,7-1-1,2 1-1,-2 0 0,1 4-2,8-5 0,-9 0-1,8 7 0,1-8-1,0 6 2,0 0-1,0 1 0,0-2 0,-9-2-2,16 2 1,-7 1 1,0-5-1,0 1-1,0 5-1,0-7 3,7 2 3,-7-5-3,16 4 4,-8 1 2,7-5 4,2 0 1,5-5 2,11 5 1,-10-4-1,9 4 0,1-8-3,-1 3-1,-9 0-1,1-4-2,0 0 0,0 4 3,-9-4-3,2 1 0,-10 3-2,1-4 0,-9 4 1,1 1-4,0-1 2,0 2 2,-9-3 0,9 6-1,-8 0-1,8-5 1,0 5-1,0 0 0,7 0 0,-7 0 0,8 0 0,7 5-3,-8-5-1,10 0-2,-2 6-4,1-6-4,8 0-5,1 0-7,-3 0-8,2 0-11,1 0-12,6-6-6,-7 6-5,8 0 1,0-5 2,0 5 8,8 0 7,0-4 2,8 0-13,-1 4-58,9-5-68,0-4-33,9 0-16,7-5-2</inkml:trace>
</inkml:ink>
</file>

<file path=ppt/ink/ink1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55.798"/>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860 13 82,'-17'-5'194,"2"0"-5,-9 5-54,-1 0-51,-6-3-36,-1 3-22,-9 0-12,1 3-8,-8 2-5,7 0-1,-6-5 0,6 0 0,-7 9 0,8-4 0,-9-5 0,18 9-2,-10-4 1,1-1 1,7 0-7,-7 1-7,9-5-17,6 5-46,-7-5-60,8 0-34,0-5-12</inkml:trace>
</inkml:ink>
</file>

<file path=ppt/ink/ink1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0:01.76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A18D83A9-97D0-46F8-B83F-75D5EB70A6B4}" emma:medium="tactile" emma:mode="ink">
          <msink:context xmlns:msink="http://schemas.microsoft.com/ink/2010/main" type="writingRegion" rotatedBoundingBox="22204,3202 28294,3301 28270,4739 22181,4639"/>
        </emma:interpretation>
      </emma:emma>
    </inkml:annotationXML>
    <inkml:traceGroup>
      <inkml:annotationXML>
        <emma:emma xmlns:emma="http://www.w3.org/2003/04/emma" version="1.0">
          <emma:interpretation id="{51A19B79-46FE-4BFD-BD35-9EA038ADC121}" emma:medium="tactile" emma:mode="ink">
            <msink:context xmlns:msink="http://schemas.microsoft.com/ink/2010/main" type="paragraph" rotatedBoundingBox="22204,3202 28294,3301 28270,4739 22181,4639" alignmentLevel="1"/>
          </emma:interpretation>
        </emma:emma>
      </inkml:annotationXML>
      <inkml:traceGroup>
        <inkml:annotationXML>
          <emma:emma xmlns:emma="http://www.w3.org/2003/04/emma" version="1.0">
            <emma:interpretation id="{0CBC77B6-75F3-4761-A0F4-794E03CFB900}" emma:medium="tactile" emma:mode="ink">
              <msink:context xmlns:msink="http://schemas.microsoft.com/ink/2010/main" type="line" rotatedBoundingBox="22204,3202 28294,3301 28270,4739 22181,4639"/>
            </emma:interpretation>
          </emma:emma>
        </inkml:annotationXML>
        <inkml:traceGroup>
          <inkml:annotationXML>
            <emma:emma xmlns:emma="http://www.w3.org/2003/04/emma" version="1.0">
              <emma:interpretation id="{D0009845-263A-4F0A-B6CD-E84A0718D29E}" emma:medium="tactile" emma:mode="ink">
                <msink:context xmlns:msink="http://schemas.microsoft.com/ink/2010/main" type="inkWord" rotatedBoundingBox="22198,3602 23289,3620 23282,4047 22191,4029"/>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emma:literal>
                </emma:interpretation>
                <emma:interpretation id="interp3" emma:lang="en-IN" emma:confidence="0">
                  <emma:literal>5</emma:literal>
                </emma:interpretation>
                <emma:interpretation id="interp4" emma:lang="en-IN" emma:confidence="0">
                  <emma:literal>t</emma:literal>
                </emma:interpretation>
              </emma:one-of>
            </emma:emma>
          </inkml:annotationXML>
          <inkml:trace contextRef="#ctx0" brushRef="#br0">194-122 37,'-9'-4'242,"1"4"25,8-5-18,-7 1-45,7 4-47,0 0-38,-9-6-27,9 6-19,0 0-20,0 6-16,0-6-10,-8 4-8,0 1-6,-1 4-3,-6 0 4,-1 4 7,0 1 4,-8 4 8,0-4 3,-1 4 6,9 0 12,-8-5-8,8 1 1,-8-1-1,0 2-4,7-3-5,2 2-15,-2-4 5,10-2-4,-1 5-1,-1-8 3,9 4 9,0-4 10,9 4 13,-1-5 12,8 5 5,0-3 14,16 2-5,-8 1-11,17-5-12,-2 1-13,2 5-10,-9-7-19,7 3-4,2-3-5,-9 2-1,-8-1-3,1 1-6,-1-1-7,-9 1-10,2 0-14,-10 0-18,2 3-24,-1-4-28,-8 5-32,8-4-37,-8 0-43,0 4-63,0-5-85,0 6-26,0-7 7,0-3 30,9 5 48</inkml:trace>
          <inkml:trace contextRef="#ctx0" brushRef="#br0" timeOffset="-415.0259">0 104 158,'0'0'267,"0"-5"25,0 5-41,0 0-59,0 0-49,0-4-36,0 4-26,0 0-22,0 0-19,0-5-10,0 5-8,0 0-6,0 5 0,9-5 6,-2 4 15,1-4 8,1 5 15,14-5 11,1 4 10,1-4-1,15 0-9,0 0-10,8 0-23,1-4-4,-1-1-9,8 5-5,1-4-1,-1-1-6,0 1 7,0 0-8,-8 4-6,1-4-4,-1-1-9,-16 0-5,0 5-4,0-5-10,-8 1-16,-7 4-23,-2-5-27,2 1-29,-10-1-34,-7 2-33,0-7-50,0 5-66,0-4-20,-7 0 8,-10 0 26</inkml:trace>
        </inkml:traceGroup>
        <inkml:traceGroup>
          <inkml:annotationXML>
            <emma:emma xmlns:emma="http://www.w3.org/2003/04/emma" version="1.0">
              <emma:interpretation id="{7151BBAA-E3D4-4CF6-B562-B25B91984CD7}" emma:medium="tactile" emma:mode="ink">
                <msink:context xmlns:msink="http://schemas.microsoft.com/ink/2010/main" type="inkWord" rotatedBoundingBox="23607,3225 28294,3301 28270,4739 23584,4662"/>
              </emma:interpretation>
              <emma:one-of disjunction-type="recognition" id="oneOf1">
                <emma:interpretation id="interp5" emma:lang="en-IN" emma:confidence="0">
                  <emma:literal>Sukgrade</emma:literal>
                </emma:interpretation>
                <emma:interpretation id="interp6" emma:lang="en-IN" emma:confidence="0">
                  <emma:literal>sub grade</emma:literal>
                </emma:interpretation>
                <emma:interpretation id="interp7" emma:lang="en-IN" emma:confidence="0">
                  <emma:literal>subs grade</emma:literal>
                </emma:interpretation>
                <emma:interpretation id="interp8" emma:lang="en-IN" emma:confidence="0">
                  <emma:literal>subgrade</emma:literal>
                </emma:interpretation>
                <emma:interpretation id="interp9" emma:lang="en-IN" emma:confidence="0">
                  <emma:literal>Sub grade</emma:literal>
                </emma:interpretation>
              </emma:one-of>
            </emma:emma>
          </inkml:annotationXML>
          <inkml:trace contextRef="#ctx0" brushRef="#br0" timeOffset="858.0461">1785-122 203,'-8'-4'235,"0"-5"-5,-1-1-60,-6 2-46,-1-1-26,0 0-16,-8-1-10,0 1-8,0 5-2,-8-5-2,-2 3-1,-5 6 0,7-3-2,-9 6-2,9-3-5,0 6-5,8 3-8,-8-5-6,8 5-5,7 5-3,2-5-5,-1 0-3,8 5 0,-1-1 0,1 1 1,8-1 1,8 5 4,1-4 1,6 4 1,2-4-2,-2 4-3,9-5-3,-7 1-3,15 4-2,-8-5-3,0 1-1,-7 0-2,6-5-1,-7 4-2,1 0 0,-2-3-1,-6 3 0,-1-4 6,0 0-4,-1 0-1,-7 0-1,9 1-1,-9-5 0,-9 4-6,9-1 5,-7-4 2,-1 5 1,0 1 3,-1-2 1,-6 1 0,-2 0 1,-7 1 1,0-1-2,0-1 2,-1 1 0,3 5 0,5-9-1,-7 4 0,7-5 0,2 0-2,-2 2-1,10-1-2,-10-5-2,9 3-5,8-3-18,0-3-29,0-2-36,0-1-43,8-2-60,9-6-102,-10 0-50,17-3-5,-7-2 18,15 1 32</inkml:trace>
          <inkml:trace contextRef="#ctx0" brushRef="#br0" timeOffset="1873.1045">1826-18 44,'7'-4'267,"-7"-1"28,0 1 0,0-1-70,0 0-61,0 5-54,0 0-39,-7 5-21,-2 4-14,1 0-6,0 0-5,1 4 6,-2 1 5,1 0 4,0 4 5,-1-5 4,2 6 1,7-2 2,-8 2-1,8-6 0,0 2-2,0-3-1,0 2-3,0-4-2,0-1 1,8-1 4,-1-4-1,2-4-2,-1 5-1,9-5-6,-2 0-7,2-5-10,-2 1-6,1-1-6,9-4-3,-10 1-4,9-6-2,-7 5-3,7-5-5,-9 1-2,2-6-3,-9 6-3,8-4 0,-8 2-1,1 2 3,-2 5 0,-7-2 1,0 1 0,8 4-4,-8 1-1,0 4-1,-8 0 1,8 4 1,-7 5 4,7 1 6,-9 3 3,1 5 3,8 0 1,-8 0 0,8 5 0,0-4 0,0-2 1,8 5 1,0-4 2,1 1 0,-2-6 2,1 0-6,9 2 3,-2-7 0,9-4-1,0 2 1,1-6-3,-1-6 6,8 2-4,-8 0-2,8-5 0,-8-1-1,0-3-1,1 0 1,-1-6 0,-8 7-1,0-7 0,0-4 0,0 1 1,0-1 0,-8 1-2,8-6 0,-8 1-1,9 0-2,-10 0-2,1 0 0,-8-5-3,9 1 0,-1-1 1,-8 0 0,7-4 3,-7 5 2,9 4 3,-9-5 1,8 5 3,0 0 3,-8 4 3,7 4-1,-7 2-3,9 3 0,-9 0-3,0 11-2,0-6-5,0 4-3,0 5 5,0 0-4,-9 5 0,9-1 0,-7 4 1,-1 1-1,0 5 1,-1 0 1,-6 3 3,6 2 2,1-2 2,-8 7-2,8 3 6,-7 0 6,6-1 4,-6 7 3,6-2 2,-7 6 8,7-1-5,2 0-5,-9 0-2,8 0-2,0 5-2,0-5-1,-1 0-2,2 0 1,7 1-3,-8-11 1,-1 6-3,9-4 1,-8-10-2,8 4 1,0-9-1,0 2 0,0-6 0,0-1 1,0 1 1,0-9 1,0 5 2,0 0 0,0-10-1,0 0-1,0 0-4,8-4-4,1 0-5,-1-5-3,-1-3-5,10-2-3,-1 6 0,0-5-1,0 0 1,0-5 3,0 5 5,8 1 0,-8 3 3,8-3 0,-7 2 3,7 6 2,-9-5 0,9 5 1,1 0 3,-9 5-1,8-4-1,-8 3 0,0 0-1,1 5-1,-2-5-3,-7 5 0,9 0-1,-10 0 0,2 0 1,-1 5-4,-1 0 4,-7 0 3,0-1 2,9 4 2,-9 1 3,0-4 7,0 4 1,0 0 0,0 0 1,-9 0 3,9 0 1,-7 5-1,-1-5-2,-1 1 1,-6-1-2,-2-1-3,2 1-2,-2 0-3,1 1 0,-8-2-4,1 1-3,-2 0 0,9 1-4,-8-6-4,8 4-7,0-2-13,-1 2-8,2-2-17,6-3-16,1-3-15,8 5-17,-8-1-15,8-4-34,8-4-57,-8-1-93,8 2-41,8-8-8,1 8 10,7-7 37</inkml:trace>
          <inkml:trace contextRef="#ctx0" brushRef="#br0" timeOffset="2812.1552">3160 118 173,'8'-10'249,"-1"1"19,-7 0-64,0 5-51,0-4-31,0-2-24,0 1-17,0 0-16,0 1-8,-7-2-17,7 5-15,-8 5-15,-1-4-3,-6 4-2,-2 4 0,9-4 1,-8 5 1,1 5 10,-2 2-1,-7 2 1,8 0 1,0 3 2,8 2-1,-8-2 0,0 2 0,7 4 0,2-6-3,-1 1-2,-1-3-1,9 2 0,0-3 1,0-5 2,9-1 4,-9 1 1,15-4 1,-6 1-1,7-6-1,0 0-4,8-6-4,1 1-3,-2-4-1,1 1-4,0-1-2,0-5-2,1 0-5,-9-4-1,0 5 2,-8-1-2,8 1 0,-9 4 3,2 0 1,-1 1-6,-8 2-4,0 6-3,0 0-2,0 6-2,0 2 2,-8 10 4,8-5 6,-9 10 5,9 4 2,-7 5 2,-1-1 0,8 5 1,-8 6-1,8-2 1,0 5 1,0 0 1,0 1-1,0-1 2,8-1 1,-8-1-1,8-5-1,-8 0-1,7-7 1,-7-4 0,0 0-1,0-3 1,0-7 1,-7 2-2,-1-7 1,0-2 1,-8-2-2,-1 2-2,2-10-1,-2 0-1,-7-10-1,9 6-1,-9-5-2,7-4-1,2-1 1,-2-4 2,1 0-2,8 0 1,0-5-13,-1 5 3,9 0-1,9 0-6,7-4-3,-8 2-6,17 3 10,-10-2-9,9 2-4,8-1 3,0-4 0,-8 3 1,17-3 1,-9 4 6,0-5 5,0 1 2,1-2 4,-1-2 6,0-1 1,0-5 3,-8 4-1,0-3 0,0-6 1,1 1-1,-1 0-1,-9 5 2,2 5 1,-10-2 2,2 0 2,-1 6-2,-8-1-1,0 6-2,0 3 0,-8-3-1,-1 7 0,2 1 1,7 0-1,-8 4-1,8 0 0,-9 5 0,9-4-1,-8 4 2,8 0 0,0 4 1,0-4 2,8 5 1,1 0 2,-1-1 1,8 1 2,0-1-2,0 6 1,0-5-2,0 3-1,1-4-1,7 1-1,-9-1 1,2 1-2,-2 0 1,-6 0 0,6-1 3,-6-4 3,-1 0 4,0 4 7,-1-4 8,2 0 6,-9 0 4,8 0-1,-8 0-7,0 4-8,7-4-9,-7 0-7,0 5-4,0-1-1,0 1 4,0 4 3,-7 0 4,7 4 1,0-2 0,0 6 1,-8-3-1,8 0-1,-9 3-1,9-3-1,0 3-1,-7 2-1,7-6 0,0 5-2,0-4-5,0-1-9,0 2-13,0-6-19,0-1-19,0 1-26,7 1-37,10-6-63,-10-4-86,10 0-36,7-4-8,1-1 13</inkml:trace>
          <inkml:trace contextRef="#ctx0" brushRef="#br0" timeOffset="3235.1956">4366 149 210,'7'-9'251,"-7"0"8,0 0-74,0 0-59,0 0-40,0 0-28,0 0-19,-7 1-14,-1-2-10,8 5-6,-9 1-6,-6-1-2,6 5 1,-7 0-1,0 5 3,1-1 2,-10 6 4,9 3 2,0 0 3,0 6 6,-1-6 3,2 5-2,6 0 2,1 0 0,1 0 0,-1 1 0,8-6-3,-9 5 0,9-4 1,9 0-1,-9-6-1,8 1-3,7 0-2,-6-4-1,6-1-4,2-4-2,-1 0-3,0-4-2,0-1-1,9-4 0,-10 0 0,1 1-1,-8-6 0,9 0 4,-10 0 4,1-3 3,1 3 4,-1 0 2,-1-3 3,-7 3 1,9 5-3,-9 1-2,0-3-6,0 7-3,0 0-5,0 4-4,-9 4-3,9 0 1,0 1 1,-7 4 1,-1 5 4,8 0 1,0 3 3,0-3-1,0 0 2,0 3 0,0-3 0,8 4-6,-1-5-7,-7 1-12,9-5-17,6 0-25,-7 1-31,9-2-36,-1-2-56,0-3-83,0 2-33,8-5-3,1-5 17</inkml:trace>
          <inkml:trace contextRef="#ctx0" brushRef="#br0" timeOffset="3995.2238">4880 203 134,'0'-4'254,"0"-4"21,0-1-36,0-6-62,0 6-46,0-3-30,-8-3-23,8 6-20,-8-5-16,-1 5-13,2 0-10,-10 5-9,2 0-3,7 0-2,-8 4-4,-1 0-1,2 4 0,-2 0 0,2 5 2,-9 0 0,7 5 2,0-1 1,10 2 1,-1 2 10,0-3-3,0 3 2,0-3-3,8 0 5,0 3 6,8-3-4,-8 4 3,8-5 2,8 6 7,-9-6-5,10-3-6,0-2-4,7 1-4,-1-4-3,1 4-3,0-9-2,1 0-1,6 0 0,-6-5 1,7-4 0,-8 6 2,0-11 0,0 4 1,1-8 1,-1 4 6,-8-3 1,7-2 3,-6-2 4,-1-7 2,0 6-1,-7-9-5,-2-2-4,1 2-6,1-6-4,-1 1-5,-8-4-7,0 4-3,0-14-3,0 9 1,0-4 0,0 0 2,0 8 0,-8 1 5,8 5 4,0 4 1,0 3 0,0 7-2,-9 3 0,9 0-4,0 6-4,0 4-3,-8 4-1,1 0-1,-2 4 0,-7 10 2,8 3 1,-8 5 5,7 6 1,-6 4 5,-2 4 3,10 5 6,-10 4 1,10 0 1,-10 0 1,9 5 1,1-5-1,7 5 1,-8-5 2,8 0 1,0 0 1,8-3 2,-1-3 1,10-2 2,-9-6-1,16 2 0,-8-7 1,16 2-1,-8-6-3,8-9-2,8 5 1,-7-8-3,7-2-2,0-3-2,0-5-1,1-5 1,-9 1-4,7-10 9,-6 0-5,-1-3-3,0-2-3,-8-2 0,1-6-2,-10-6-10,2-3 2,-1 0 1,-8-5-2,0 1-1,-8-1 0,0-4 0,-8 4-2,8 10 3,-8-1 0,-8 5-1,8 9 1,-1 4 0,-6 1 1,6 8-1,-7 5 1,9 5 1,-10 8 5,10 5 2,-2 5 6,1 0 8,8 8 7,0 1 4,0-1 4,8 5 3,1-4 2,6 0-1,1-1-4,0 2-2,0-2-3,9-5-3,-1-3-6,0 1-10,8-3-18,-8-2-37,8-2-44,0-8-75,1 6-144,-10-11-70,10-4-26,-8 0 12,-2-4 30</inkml:trace>
        </inkml:traceGroup>
      </inkml:traceGroup>
    </inkml:traceGroup>
  </inkml:traceGroup>
</inkml:ink>
</file>

<file path=ppt/ink/ink1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0:20.12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CB623811-9533-45FD-B291-AE7BC5D6272C}" emma:medium="tactile" emma:mode="ink">
          <msink:context xmlns:msink="http://schemas.microsoft.com/ink/2010/main" type="inkDrawing" rotatedBoundingBox="5344,14466 18630,14278 18633,14466 5346,14655" semanticType="underline" shapeName="Other">
            <msink:sourceLink direction="with" ref="{2C30BDEC-98A3-4F7D-A835-B21F7212BAA6}"/>
            <msink:destinationLink direction="with" ref="{0163448E-8264-4D24-AAEE-FD54126DC9E0}"/>
          </msink:context>
        </emma:interpretation>
      </emma:emma>
    </inkml:annotationXML>
    <inkml:trace contextRef="#ctx0" brushRef="#br0">-1 160 163,'0'0'172,"0"0"-36,0 0-35,0 0-23,0 0-18,0 4-6,0-4-5,0 0 1,0 0-2,0 0-5,0 0 1,0 0-1,0 0 0,0 0 2,0 0 4,0 5 4,0-5 0,0-5-3,0 5-4,0-4-1,0 4-5,0 0-3,0 0 1,0 0 3,0 0 1,0 4 0,0-4 3,0 0 0,0 5 0,8-5-5,-8 0-2,0 3-1,0-3-2,0 5 10,7-5 12,10 4 6,-9-4 0,8 10 0,9-5-3,-10-1-16,9 1-13,0-5-10,1 3-7,-1 3-4,0-3-1,8 2-2,0 0 0,0 0-3,1-5 0,-1 4 0,0 1-1,9-5-2,-10 4 0,9 1 1,-8-5 0,9 0 0,-9 0 0,8 0-1,0 3 1,1-3-1,-2 0 0,10 0 0,-1 0-1,1 0 2,-2 0-1,1 0 0,1 0-1,-1-3-1,1 3-1,-2 0 1,2-5-1,-1 5 0,0 0 0,-8-4-1,9 4-1,-9 0 2,9 0-2,-10-5 0,2 5 0,-1-4 1,1 4 0,-2-5-1,-7 5-1,0-5 0,1 5-1,-1-5 0,0 5 1,0 0-1,1 0 1,-1 0-2,0 0-1,0-3 0,0 3 1,1 0 0,-1-6 1,-1 6 3,1 0 1,0-3 1,9 3 2,-9-5 1,0 1 0,0 4 2,9-5 0,-10 5-1,10 0 0,-9-5-2,0 0 1,9 5-2,-2 0-4,-7 0 1,9 0 1,-9-4 1,9 4-1,-9-5 1,7 2 6,-7 3-1,9-5-3,-9 5 1,9-4 0,-9 4 0,7 0-1,-6-5-1,7 5 0,-8 0 0,9-6 1,-2 6 0,-6 0 0,7 0-1,1 0 0,-2-3-1,-7 3 0,0 0 0,9 0 0,-9 0 0,9 0-1,-9 0 1,7 0 0,2 0 0,-2 0-3,2 0 1,-1 0 1,1 0-1,7 0 0,1 0-1,-2 0 0,1 0-2,1 0 2,7 0-1,-8 0 1,1 0 0,7 0-1,-8 0 1,9 0-1,-9-5 3,8 5-1,0 0 3,-7 0 3,7-5 2,0 5 5,0-4 0,0 4 0,8-4 2,-6 4-2,5 0-1,1-5-2,-8 5-2,17 0 1,-8 0 0,-1 0-1,0 0 1,1 0-1,-9-5-3,17 5 1,-10 0-1,1 0-1,1-5-1,-1 5 0,9-3 1,-10 3 1,3-6-1,6 6-1,-8-3 0,9-2 0,-9 5-2,8-4-1,0-1 0,-7 0 0,7 0-2,0 1-1,-7-1 1,6 2 1,2-3 1,0 6 2,-9-3 2,8-6 4,-8 4 0,1 0 2,-9 5 0,8-5 0,-8 1 8,9-1-5,-9 2 0,1-3-4,6 6-2,-5-3 0,6-2-10,-8 5 4,9 0 1,-1-6 1,-1 6 0,2-4 0,7 4 0,1 0-2,-1 0 1,1 0 0,-2 0-2,-5 4 0,5-4 1,-6 0 0,-1 0-1,1 0 1,-1 6-1,-8-6 1,9 0-2,-9 5 0,0-5 1,8 0 0,-8 3-3,9-3-1,-1 0 0,1 0 2,-1 0 2,-8 0 1,8 6 5,1-6 2,-9 0 3,8 0-1,1 0 1,-1 3-3,1-3 0,-2 0 0,1 0-2,1 0-1,-1 0 6,1 0-2,-1 0-2,1 5-1,6-5-1,-6 0-1,7 4-4,8-4 1,1 0-1,-1 5 1,0 0-1,1-5 0,-1 0-3,1 5 0,-1-5 0,0 4 0,-7 1-1,7-5-1,1 3-1,-1 3 1,0-3 0,1-3 2,-8 5 4,-1-1 3,9-4 3,-10 5 4,-6 0-1,8-5 1,-9 5-3,-1-1 0,10-4 0,-9 5 0,1-2-2,-1-3 2,1 0 0,-1 6 1,1-6 1,-9 3 0,0-3-1,0 0 0,-16 0-3,8 0 2,-16 0-2,1-3 1,-10 3 2,1 0 0,-7-6-1,-9 6 0,8 0-4,-16-3-8,8 3-12,1 0-18,-9-5-23,0 5-31,7-4-36,-7 4-50,0-5-68,-7 5-93,-2-5-34,9 5 0,-8-5 22,8-4 47</inkml:trace>
  </inkml:traceGroup>
</inkml:ink>
</file>

<file path=ppt/ink/ink1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0:22.07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DF550B2-263C-43FF-A54C-CE3E9330E5EC}" emma:medium="tactile" emma:mode="ink">
          <msink:context xmlns:msink="http://schemas.microsoft.com/ink/2010/main" type="inkDrawing" rotatedBoundingBox="18711,14155 31249,14359 31243,14695 18705,14491" semanticType="underline" shapeName="Other"/>
        </emma:interpretation>
      </emma:emma>
    </inkml:annotationXML>
    <inkml:trace contextRef="#ctx0" brushRef="#br0">47 273 6,'-7'0'147,"-1"0"-15,8 3-27,-9-3-13,9 5-31,-7-5-17,-1 0-9,8 0-2,0 5-6,0-5-3,-8 5-1,8-5 0,0 0 5,0 4 2,8-4 0,-8 0 5,0 0 6,0 0 5,0 0 7,8 4 3,-1-4 11,-7 0 5,9 0 4,6 0 1,2 0-5,7 0-6,0 0-9,1 0-9,-1-4-9,-1 4-9,10-4-7,-1 4-5,-8-5-3,16 0-2,-8 0 0,1 2-1,-1-3-3,0 3 0,8-2 0,-8 1-3,8-6-2,-7 5-1,7 1 0,0-4-2,0 2-1,1-2-1,-9-1 0,7 4-1,2-4-1,8 4-8,-10 2 3,2-6 5,-2-2 0,2 3 2,-1-1 3,1 1 8,-2-3-2,2 2-4,-1 1 0,0-1-3,0-5-4,1 6-2,6 2-2,-6-2-1,-2-2 0,10 1 0,-8 5 0,7-4 1,8 2 4,0 3 1,1-2-5,-1-1 4,16 2 2,-8 0-1,1 4-1,-1 0-5,9-5 3,-9 5-7,8 0-6,-8 5-4,1-5-3,7 0-1,-7 4 2,-2-4 3,2 0 2,-8 4 3,-1-4 2,0 0 3,0 0 1,0 6 1,0-6 1,0 5 1,1-5-1,0 0 3,-10 0-2,9 0 1,2 3 3,-2-3 3,0 6 1,0-6 2,0 3 3,0-3 2,1 5-3,-9-1 1,8-4 0,-7 5-2,7-1-1,-8-4 1,8 5 0,0-5-1,1 0 0,-1 5 0,0-5 0,1 0-1,-1 5-16,1-5 2,-9 0 8,8 3 4,0-3 1,0 0 1,1 6 17,-1-6 0,-8 0-7,8 3-4,0 2 0,1-5-2,-1 4-2,-8 1 2,8-5 1,0 5 3,10 0-1,-10-1 9,7 0-2,-6 0-3,8 2-4,-2-3-2,2 2-3,-1 1-8,9-3 1,-9 2 1,1-1 2,-1 1 1,-1-1 3,2-4 3,-8 10 1,6-5 0,-6-2 3,8-3 4,-9 6 0,8-3-1,-7-3-1,7 5 1,0-1 0,-8-4-5,9 5-1,-1 0 1,8 0 1,-8-1-2,9 1 1,-8-2 0,6-3-2,2 6-1,-9-3-1,8 2-3,-8-5-3,9 4-1,-8 1 0,-1-5-3,0 5 1,8 0 1,-7-5 0,-1 4-1,0 1-1,1-5 0,6 3-2,-5 3 1,-3-6-1,2 3 0,-1 2 4,9-5 2,-17 5 3,8 0 2,1-1 1,-1-4 4,1 4-2,-1 1 0,-1-5-1,2 5 0,8-2-2,-9-3-2,9 6 1,-10-6 1,10 5-2,-9-5 1,9 0-1,-10 4-1,10-4-1,0 0-1,-9 0 1,1 0 0,6 0-2,2 0 1,0 0-1,-2 0 0,9 0-1,-7 5 0,7-5 0,-7 0-2,8 0-2,-1 3 2,0 2-3,1-5 1,-1 0 3,0 4 4,-7-4 3,8 0 1,-10 5 6,-6-5 0,8 0 0,-9 0 2,-1 0 2,10 0 6,-9 0 7,1 0 6,8 5 9,-2-5 1,2 0-1,7 5-5,1-1-8,-9-4-10,0 5-8,0-5-6,-7 3-5,-1-3-4,-15-3-5,-1 3-5,-8-5-6,-8 1-12,-8-1-10,0-5-18,0 6-25,-16-9-37,1 4-60,-9 0-100,-9-1-48,-6-3-11,6 0 13,-7-1 32</inkml:trace>
  </inkml:traceGroup>
</inkml:ink>
</file>

<file path=ppt/ink/ink1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0:35.58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21904FE-4816-4FE2-8EE4-05975905084D}" emma:medium="tactile" emma:mode="ink">
          <msink:context xmlns:msink="http://schemas.microsoft.com/ink/2010/main" type="writingRegion" rotatedBoundingBox="30555,13638 30551,16653 29653,16652 29657,13636"/>
        </emma:interpretation>
      </emma:emma>
    </inkml:annotationXML>
    <inkml:traceGroup>
      <inkml:annotationXML>
        <emma:emma xmlns:emma="http://www.w3.org/2003/04/emma" version="1.0">
          <emma:interpretation id="{D3DCCCEF-A56E-4035-8958-67FDD8D06F6A}" emma:medium="tactile" emma:mode="ink">
            <msink:context xmlns:msink="http://schemas.microsoft.com/ink/2010/main" type="paragraph" rotatedBoundingBox="30555,13638 30551,16653 29653,16652 29657,13636" alignmentLevel="1"/>
          </emma:interpretation>
        </emma:emma>
      </inkml:annotationXML>
      <inkml:traceGroup>
        <inkml:annotationXML>
          <emma:emma xmlns:emma="http://www.w3.org/2003/04/emma" version="1.0">
            <emma:interpretation id="{F538477B-E3C4-4EAA-952C-BABDB779B91D}" emma:medium="tactile" emma:mode="ink">
              <msink:context xmlns:msink="http://schemas.microsoft.com/ink/2010/main" type="line" rotatedBoundingBox="30555,13638 30551,16653 29653,16652 29657,13636"/>
            </emma:interpretation>
          </emma:emma>
        </inkml:annotationXML>
        <inkml:traceGroup>
          <inkml:annotationXML>
            <emma:emma xmlns:emma="http://www.w3.org/2003/04/emma" version="1.0">
              <emma:interpretation id="{FCC4D1F5-E999-4B82-8FD7-0285C5FAE566}" emma:medium="tactile" emma:mode="ink">
                <msink:context xmlns:msink="http://schemas.microsoft.com/ink/2010/main" type="inkWord" rotatedBoundingBox="30555,13638 30551,16653 29653,16652 29657,13636"/>
              </emma:interpretation>
              <emma:one-of disjunction-type="recognition" id="oneOf0">
                <emma:interpretation id="interp0" emma:lang="en-IN" emma:confidence="0">
                  <emma:literal>it</emma:literal>
                </emma:interpretation>
                <emma:interpretation id="interp1" emma:lang="en-IN" emma:confidence="0">
                  <emma:literal>i</emma:literal>
                </emma:interpretation>
                <emma:interpretation id="interp2" emma:lang="en-IN" emma:confidence="0">
                  <emma:literal>is</emma:literal>
                </emma:interpretation>
                <emma:interpretation id="interp3" emma:lang="en-IN" emma:confidence="0">
                  <emma:literal>it,</emma:literal>
                </emma:interpretation>
                <emma:interpretation id="interp4" emma:lang="en-IN" emma:confidence="0">
                  <emma:literal>i,</emma:literal>
                </emma:interpretation>
              </emma:one-of>
            </emma:emma>
          </inkml:annotationXML>
          <inkml:trace contextRef="#ctx0" brushRef="#br0">5 23 151,'0'-4'284,"-7"-1"31,7 0-25,0 5-48,0 0-39,7-5-42,1 5-33,0 0-23,16-4-20,9 4-24,-1 0-14,8 4 0,0-4 1,9 0-2,7 5-4,0-5-2,0 0-7,-7 5-8,7-5-8,-8 0-3,-8 0-3,8 0-4,-16-5 0,-7 5-6,-1 0-3,0-5-6,-7 5-14,-10 0-16,9-4-29,-16 4-34,8 0-38,-8 4-35,0-4-52,-8 5-92,0 0-32,0 0 7,-8 4 24,0 0 32</inkml:trace>
          <inkml:trace contextRef="#ctx0" brushRef="#br0" timeOffset="-622.0323">-75 118 131,'0'0'258,"0"0"23,0 5-21,0-1-52,0 1-32,0 4-18,8-1-4,-8 2-5,7 3-8,2 4-15,-1-2-16,0 8-16,1-1-16,-2 1-15,10-2-15,-10 7-13,1-1-11,0-4-7,1 8-5,-2-3-4,1-1-3,-8-6 1,9-2-6,-1 0-5,-8-2-7,7-3-10,2 0-18,-1-6-24,7 3-31,2-2-42,-1-1-50,0-4-75,8 5-86,-8-9-29,9 5 4,-1-10 30</inkml:trace>
          <inkml:trace contextRef="#ctx0" brushRef="#br0" timeOffset="-319.01">536 281 116,'8'-23'273,"-8"1"28,7-1-1,-7 4-66,9 5-46,-9 2-30,0-2-26,0 4-24,0 7-28,0-3-29,0 3-23,0 3-15,0 0-10,0 3-3,-9 3 1,2 2 7,-1 6 9,-1 0 12,2 3 13,-9 2 9,7 4 9,2 4 8,-10 1 2,2 2-3,6-3-6,-6 5-8,-2 0-7,9-1-10,-8 2-10,0-3-7,7-3-8,-6 1-4,7 3-3,-8-3-1,8 3-2,-1-3-1,-6-6-2,6 6-1,1-11-5,1 2-11,7-1-11,-8-6-17,8 3-19,0-11-23,0 4-19,8-2-30,-1-6-40,1 0-59,1 0-91,6-6-34,2-2-7,-1-1 21,7-10 45</inkml:trace>
          <inkml:trace contextRef="#ctx0" brushRef="#br0" timeOffset="919.053">86 1592 199,'7'0'266,"10"-5"13,7 0-48,1 0-87,6 1-54,9-1-28,-7-4-19,7 6-13,0-2-9,0 0-5,-8 0-5,0 1-4,-8-1-2,-7 1-3,-1 4-1,0-5-2,-16 5 1,0-3-2,-8 3 0,-9 0 4,-7-6-1,-15 12 3,-2-6 4,1 0 6,-8 3 6,-8-3 4,7 0 6,-7 5 7,15-1 3,-6 1-1,14-1-1,1 6-1,8-2-1,-1 1-5,10 0-3,-2 1-2,10 4 0,14-2-9,2 2 2,7 0 1,8 0-2,0 0-2,16-2-3,-7-2 6,-1 4-7,7-5-3,2-1-2,-17-4-2,8 6 1,-7-5-4,-1 4 0,-9-6-2,2-3 0,-10 6-3,2-3 0,-9-3 1,0 5 1,0 0 3,-9 4 0,-6-4 1,-2 4 1,2 0 1,-9 0-4,0-4-1,-1 3-1,1 2-1,-8-3-1,8 4 0,0-2 0,0 4 0,7-4 1,2 0 1,6-1 0,1 2 1,8-1 2,0 5 3,8-2 0,8-2-1,9 4 2,-1 0-1,0-1-4,8 5-3,9-4-1,-9 5-2,7-2-1,-7 1 0,9 0 4,-9 5 1,-8 0 0,8-6 0,-15 11 1,-2-6-1,1 1 0,-8-1 1,-8 1 2,-8-1 3,1 1 3,-2-4 4,-6 2 2,-2-2 4,-7-6 2,8 1 3,0 0 2,-8-5-3,16-1-2,-9 6-3,10-9-4,-1 3-4,-1-3-7,1 0 1,8 0 0,-7-2 0,14 3 1,-7-2 1,17 4 1,-9 2 0,-1-1 1,10 0-2,7 4-2,-9 1-1,2 4 0,0-5 0,-2 6-2,-6-1 0,6-4 0,2 8 0,-10-8 0,10 3 0,-9 2 1,-1 0 0,10-2-1,-9-3 1,-1 3-1,-7 1-4,9-4-2,-9 4-1,-9-4-1,2 4-3,-9-6 1,0 3 2,-9-2 1,1 2 2,-8-7 2,8 7 3,0-7 1,0 1 0,8-5 1,0 0 0,-1 2-2,9 2-4,1-2-10,-1-3-17,8 2-26,0-1-40,8 1-58,-8-1-122,7-4-66,1 5-24,9-10 4,-10 5 29</inkml:trace>
        </inkml:traceGroup>
      </inkml:traceGroup>
    </inkml:traceGroup>
  </inkml:traceGroup>
</inkml:ink>
</file>

<file path=ppt/ink/ink1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15.27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4191B98-B56A-46BD-A425-7372D48D233B}" emma:medium="tactile" emma:mode="ink">
          <msink:context xmlns:msink="http://schemas.microsoft.com/ink/2010/main" type="inkDrawing" rotatedBoundingBox="136,1496 503,174 1388,420 1021,1742" hotPoints="1328,987 754,1560 181,987 754,413" semanticType="enclosure" shapeName="Circle">
            <msink:destinationLink direction="with" ref="{2638A425-D30A-4F16-BFA2-BA03D07E97B0}"/>
          </msink:context>
        </emma:interpretation>
      </emma:emma>
    </inkml:annotationXML>
    <inkml:trace contextRef="#ctx0" brushRef="#br0">669 161 226,'0'-24'283,"-8"3"19,8 3-65,-7-2-72,-1 3-43,-1 3-34,1 0-34,-8 2-17,0 3-14,0 4-6,-8 0-3,-1 5-1,-6 5 0,-1 0 0,0 8 8,-9 4 9,1 7 8,0-1 8,0 8 7,-1 10 6,9 0 1,-9 5 0,10 2-4,-1 11-1,7 0-6,1 5-4,9 7-3,-2 7-6,1-6-8,16 5 0,-8-5 0,16 0 1,-8-4-4,16-5-1,1-4 4,-2-9-4,17-1-4,-8-13 0,17 0-3,-9-9-3,9-7-1,-2-7-2,2-9-1,6-4-5,-6-4 0,15-9-1,-7-7 1,-1-2-2,0-9 1,0-6 3,-7-2 0,7-8 1,-8-3-1,1-3 4,-9-5 2,-1-2 2,1-8-1,-15 4 2,-2-3-4,2 3 0,-17 1-2,0 4 0,-8 1-4,-1 4-3,-6 9-1,-2 5-7,-7 4-9,9 3-11,-18 11-16,10-1-24,-10 5-36,8 3-48,-7 3-60,0 7-112,8-4-74,-8 9-22,8-5 12,0 5 37</inkml:trace>
  </inkml:traceGroup>
</inkml:ink>
</file>

<file path=ppt/ink/ink1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14.82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638A425-D30A-4F16-BFA2-BA03D07E97B0}" emma:medium="tactile" emma:mode="ink">
          <msink:context xmlns:msink="http://schemas.microsoft.com/ink/2010/main" type="inkDrawing" rotatedBoundingBox="809,1081 873,678 915,684 852,1088" semanticType="callout" shapeName="Other">
            <msink:sourceLink direction="with" ref="{54191B98-B56A-46BD-A425-7372D48D233B}"/>
          </msink:context>
        </emma:interpretation>
      </emma:emma>
    </inkml:annotationXML>
    <inkml:trace contextRef="#ctx0" brushRef="#br0">622 414 26,'-9'9'215,"1"4"26,0 1-22,0-1-50,0 2-32,8 2-22,-8-3-19,8 3-15,-7 3-15,-2-3-12,9 2-7,-8-2-8,8 2-9,0-1-7,-8-1-6,8 1-5,0 0-4,0 0-3,0-5-1,0 6-4,0-6-4,0 2-12,0-3-22,0-3-35,0 1-52,0-1-91,0-4-56,8-1-21,-8-4 4,8-4 26</inkml:trace>
  </inkml:traceGroup>
</inkml:ink>
</file>

<file path=ppt/ink/ink1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0:42.82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CC38C39-62EA-457D-AAE7-0009051F0A5B}" emma:medium="tactile" emma:mode="ink">
          <msink:context xmlns:msink="http://schemas.microsoft.com/ink/2010/main" type="inkDrawing" rotatedBoundingBox="13137,9699 14069,9599 14075,9656 13143,9755" semanticType="callout" shapeName="Other"/>
        </emma:interpretation>
      </emma:emma>
    </inkml:annotationXML>
    <inkml:trace contextRef="#ctx0" brushRef="#br0">0 99 141,'48'-9'180,"-8"-1"-28,0 2-68,-8-1-47,9 0-16,-1-5-11,1 5-6,-2 1-14,2-3-17,6 7-12,9 0-28,9 0-14,-1 4-7,16 0 6,1 0 13,8 4 4,-1 0-13</inkml:trace>
  </inkml:traceGroup>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5:34.60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79F702EC-769D-4A24-9D93-B7528FD19257}" emma:medium="tactile" emma:mode="ink">
          <msink:context xmlns:msink="http://schemas.microsoft.com/ink/2010/main" type="inkDrawing" rotatedBoundingBox="1870,7621 8471,7184 8477,7279 1877,7715" shapeName="Other">
            <msink:destinationLink direction="with" ref="{640FB45F-C2C5-46FD-8F88-3CC26FE7C0A7}"/>
          </msink:context>
        </emma:interpretation>
      </emma:emma>
    </inkml:annotationXML>
    <inkml:trace contextRef="#ctx0" brushRef="#br0">0 514 75,'9'0'99,"0"-7"-21,1 7-15,-10 0-15,9-4-13,-9 4-8,9 0-4,-9-5-4,0 5-8,10 0 0,-10 0 6,0 0 6,0 0 10,0 0 10,0 0 12,0 0 11,9 0 6,-9 0 6,0 0 1,0 0 0,0 0-3,0 0-3,0 0-6,0-5-4,0 5-4,0 0-3,9 0-2,-9-6-7,0 1-5,0 5-6,9-6-3,-9 1-6,0 5-5,11 0-2,-11-6 2,0 6 0,9-4-4,-9 4-1,9-7-3,1 7-3,-10 0-8,9-3 0,0 3-2,1-6 0,-1 6-1,0 0 1,0 0 0,2 0 1,7 0 2,1 0-1,0 0 1,8 0 1,-7 0-1,8 0 0,0 0-1,1 0 0,8-5-2,11 5 0,-2-6 1,2 6-1,-2-5 2,10-1 2,1 6 1,-11-5 0,2-1 2,7 6-8,-7-3 2,-2 3 1,2-7 1,-11 3 0,11 4-1,-2-13 6,-9 9-2,11-1-1,-2-1 2,2 1-4,-11 0 1,11 1-1,-11-3 0,10 7-1,0-6-3,-9 2 2,9-2 1,-9 1-1,8 5-1,-7-5 1,-2 0-1,0-1-1,1 6 0,-1-5 0,-9-1 0,0 6-1,1-5 1,-1 5 0,0-5 0,1 5 0,-1 0 1,-10 0-1,1 0 1,10 0 0,-1 0-2,-10 0 1,10-5 0,1 5-1,-1 0 0,0-6 0,10 6 0,-1-4-1,11-2 0,-11 6 0,11-5-1,-2-5-2,-9 10 0,11-6 0,-2 1 2,2 5-1,-11-6 1,0 2-5,11 4 4,-11-6-1,1 6 0,-10 0 1,9-4 0,1 4 4,0 0-2,0-6-1,-1 6 0,0 0 0,1 0-2,9 0 0,0 0 2,0-5 1,-1 5 1,11 0 2,0-6 2,-1 6 2,1 0 1,-2-5-2,2-1 0,0 6 0,8-5 1,-8 0-2,0 1 2,-1 4 0,-9-7-1,9 3 0,-10 4-1,11-6-1,-9-1-1,-2 7 0,2 0 1,-2 0 0,11 0-2,-10-4 0,0 4 0,9 0 0,1-5-1,0 5-1,-2 0 0,2-5 1,-1-1-1,1 6 0,0-5-1,-2-1 1,1 1 0,-8-1-2,9 2 2,-11-3 0,2 4 1,-11 3-1,9-6 0,2 6 1,-11-5-2,1 5-1,9-6 2,-9 6-1,-1 0 1,0 0-2,11 0 0,-11 0 0,9 0 0,2 0-2,-11 0 1,11 0 0,-2 0-1,2 0 1,-2-5 0,2 5 1,-11 0 0,10-6 3,-19 6 0,11 0 1,-2 0 0,-9 0 2,-10 0 0,11 0 0,-10-5 2,-1 5 1,10-6 1,-17 3 0,6 3-1,-8-7 2,2 3 0,7 4 3,-8-6 11,-10 1 1,9-1-1,0 1 2,-9-1-2,0 1-2,0 0-12,-9 5-2,0 0-5,-1-4-7,1 4-12,0 0-12,-11 4-18,3-4-23,6 0-24,-7 0-31,8-4-43,-8 4-86,7 0-44,-6 0-9,8-7 12,9 7 27</inkml:trace>
  </inkml:traceGroup>
</inkml:ink>
</file>

<file path=ppt/ink/ink1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42.162"/>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1A3FE42-844A-4173-85A2-FA5F0C2EB743}" emma:medium="tactile" emma:mode="ink">
          <msink:context xmlns:msink="http://schemas.microsoft.com/ink/2010/main" type="writingRegion" rotatedBoundingBox="21310,2249 22018,2249 22018,4215 21310,4215">
            <msink:destinationLink direction="with" ref="{7C090A54-B274-4E14-8E1A-DF8004EF6891}"/>
          </msink:context>
        </emma:interpretation>
      </emma:emma>
    </inkml:annotationXML>
    <inkml:traceGroup>
      <inkml:annotationXML>
        <emma:emma xmlns:emma="http://www.w3.org/2003/04/emma" version="1.0">
          <emma:interpretation id="{A31BF400-832A-4B9C-894C-B3D2F2D6F1EF}" emma:medium="tactile" emma:mode="ink">
            <msink:context xmlns:msink="http://schemas.microsoft.com/ink/2010/main" type="paragraph" rotatedBoundingBox="21310,2249 22018,2249 22018,4215 21310,4215" alignmentLevel="1"/>
          </emma:interpretation>
        </emma:emma>
      </inkml:annotationXML>
      <inkml:traceGroup>
        <inkml:annotationXML>
          <emma:emma xmlns:emma="http://www.w3.org/2003/04/emma" version="1.0">
            <emma:interpretation id="{4943D7C1-487B-4D34-91DA-38DE17CB061A}" emma:medium="tactile" emma:mode="ink">
              <msink:context xmlns:msink="http://schemas.microsoft.com/ink/2010/main" type="line" rotatedBoundingBox="21310,2249 22018,2249 22018,4215 21310,4215"/>
            </emma:interpretation>
          </emma:emma>
        </inkml:annotationXML>
        <inkml:traceGroup>
          <inkml:annotationXML>
            <emma:emma xmlns:emma="http://www.w3.org/2003/04/emma" version="1.0">
              <emma:interpretation id="{F7854502-3032-4D8F-A128-4C81DD520959}" emma:medium="tactile" emma:mode="ink">
                <msink:context xmlns:msink="http://schemas.microsoft.com/ink/2010/main" type="inkWord" rotatedBoundingBox="21310,2249 22018,2249 22018,4215 21310,4215"/>
              </emma:interpretation>
              <emma:one-of disjunction-type="recognition" id="oneOf0">
                <emma:interpretation id="interp0" emma:lang="en-IN" emma:confidence="0">
                  <emma:literal>6</emma:literal>
                </emma:interpretation>
                <emma:interpretation id="interp1" emma:lang="en-IN" emma:confidence="0">
                  <emma:literal>7</emma:literal>
                </emma:interpretation>
                <emma:interpretation id="interp2" emma:lang="en-IN" emma:confidence="0">
                  <emma:literal>)</emma:literal>
                </emma:interpretation>
                <emma:interpretation id="interp3" emma:lang="en-IN" emma:confidence="0">
                  <emma:literal>&gt;</emma:literal>
                </emma:interpretation>
                <emma:interpretation id="interp4" emma:lang="en-IN" emma:confidence="0">
                  <emma:literal>T</emma:literal>
                </emma:interpretation>
              </emma:one-of>
            </emma:emma>
          </inkml:annotationXML>
          <inkml:trace contextRef="#ctx0" brushRef="#br0">-3 0 9,'0'0'175,"0"0"2,0 0-21,0 0-27,0 0-18,0 5-13,0-5-11,0 0-10,0 4-13,8-4-7,-8 0-10,7 4-4,-7 0-8,9 2-4,-1 2-3,-1 1-3,1 0 0,9 5 0,-10-1 1,10 5 3,-1 1 1,0-2 5,8 2 3,-7 4 0,7-10 4,-9 5 3,9-4 5,-7-1 5,7 5 6,0-4 2,-8-6 2,0 6-1,9-4-4,-10-1-6,1-5-8,0 4-8,0 3-8,1-8-7,-9 2-7,8 0 2,-8-1-6,0-4-7,8 4-3,-8 1-1,-1-5 0,2 5-8,-1 0 3,0-5 4,1 3 0,-2 3-1,9-2 0,-8 0 0,8-4-1,-7 4-1,-2 1 1,1-5-4,1 5 1,-1 0 1,-8-5 3,7 4-1,-7-4 0,0 5 3,8-5-1,-8 0-1,0 4-1,0-4 1,0 5-1,9-2 0,-9-3 0,0 5 1,0-1-1,0-4 1,0 10 1,8-5 0,-8-5 1,0 9 0,0-6 0,7 3-1,-7-3 0,0 2-2,0 5 1,0-6 0,9 5-1,-9 1 1,0-1-1,0 4 2,0-5 1,-9 7 1,9-2 0,0 0 0,-7 6 0,7-7 0,-8 7 1,8-5-1,0 4 1,0 0 0,-9-4-1,9 4 3,0 0-1,-8 0 1,8 0-3,-7 0 1,7 0-1,0 0-2,-8 0 1,8 6-1,-9-7 1,9 1-1,-8 1 0,8-2 0,-7 2-1,-2-2 0,1 1 1,8 1-1,-8-2 1,8 7 0,-8-6 0,8-1 0,-8 2 1,8-2 1,-8 2 0,8-1 2,-7 0 0,7 0 0,0-1 1,-9 2-1,9-5 0,0 4 0,-8-5-1,8 1 0,0-2-1,-8 3 0,8-2 1,0-3 0,0 3 0,-9 0 5,9 1-1,-7 0-3,7-5 1,0 4 1,-8 1-3,8 0-3,0-6 0,0 6 1,-9 0 2,9-1-2,0-4 0,-7 4 1,7 1 0,0 0 1,0-4-2,0 2 2,-8 2 2,8 0-1,0-6-1,0 1 2,-8 5 0,8-5 0,0 4 4,0-2-2,-9-3 0,9 1-1,0 5-1,0-6-1,-7-2-4,7 2 2,0 1 0,0-5-1,0 6 1,-8-5 1,8 3-1,0 1 0,0-5-1,0 1 2,0 5-1,0-6-1,0 0-1,0 0 0,0-4-1,0 6-5,0-3-4,0-3-8,0 5-11,0-5-15,0 6-6,0-6-22,0 0-19,0-6-10,0 6-8,8-5-8,-8 2-17,7-3 2,2-2 7,-9 4 7,8-1 13,-8 0 22,8 0 29,-8 1 27,0-1 24,7 5 18,-7-4 16,0 4 14,0 0 8,0 0 9,0 0 4,0 0 1,0 4 3,0 1 3,0-1 2,0 1 2,0 0 0,0 4 5,0-1-2,0 1-3,-7 5-10,7 0-11,0-6-8,0 6-10,0 0-10,-8 0-13,8 0-4,0-2-3,0-3-1,0 6-2,-8-7-2,8 2-3,0-2-2,0 2-7,0-6-7,0 0-9,0 1-10,0-5-6,0 5-11,8-5-13,-8-5-17,8 5-14,-1-5-16,2-3-19,-1 4-27,-1-7-43,2-2-67,-1 5-24,0-7 0,1 6 15</inkml:trace>
          <inkml:trace contextRef="#ctx0" brushRef="#br0" timeOffset="-1090.0613">-44 68 21,'0'0'79,"0"-5"-14,0 5-28,8 0-38,-8-5-50,9 1-37</inkml:trace>
        </inkml:traceGroup>
      </inkml:traceGroup>
    </inkml:traceGroup>
  </inkml:traceGroup>
</inkml:ink>
</file>

<file path=ppt/ink/ink1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38.56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B55018B-F6CE-4480-833D-796EC7CD51A1}" emma:medium="tactile" emma:mode="ink">
          <msink:context xmlns:msink="http://schemas.microsoft.com/ink/2010/main" type="writingRegion" rotatedBoundingBox="11816,2149 12010,2149 12010,3835 11816,3835">
            <msink:destinationLink direction="with" ref="{7C090A54-B274-4E14-8E1A-DF8004EF6891}"/>
          </msink:context>
        </emma:interpretation>
      </emma:emma>
    </inkml:annotationXML>
    <inkml:traceGroup>
      <inkml:annotationXML>
        <emma:emma xmlns:emma="http://www.w3.org/2003/04/emma" version="1.0">
          <emma:interpretation id="{B081F4BE-4AB1-4C1D-B4F6-1E890DEFE307}" emma:medium="tactile" emma:mode="ink">
            <msink:context xmlns:msink="http://schemas.microsoft.com/ink/2010/main" type="paragraph" rotatedBoundingBox="11816,2149 12010,2149 12010,3835 11816,3835" alignmentLevel="1"/>
          </emma:interpretation>
        </emma:emma>
      </inkml:annotationXML>
      <inkml:traceGroup>
        <inkml:annotationXML>
          <emma:emma xmlns:emma="http://www.w3.org/2003/04/emma" version="1.0">
            <emma:interpretation id="{E6116A00-893F-4716-9B5D-45AF66CEF05E}" emma:medium="tactile" emma:mode="ink">
              <msink:context xmlns:msink="http://schemas.microsoft.com/ink/2010/main" type="line" rotatedBoundingBox="11816,2149 12010,2149 12010,3835 11816,3835"/>
            </emma:interpretation>
          </emma:emma>
        </inkml:annotationXML>
        <inkml:traceGroup>
          <inkml:annotationXML>
            <emma:emma xmlns:emma="http://www.w3.org/2003/04/emma" version="1.0">
              <emma:interpretation id="{3B3881E0-90E6-41AE-9602-1AF6EB1886EB}" emma:medium="tactile" emma:mode="ink">
                <msink:context xmlns:msink="http://schemas.microsoft.com/ink/2010/main" type="inkWord" rotatedBoundingBox="11816,2149 12010,2149 12010,3835 11816,3835"/>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I</emma:literal>
                </emma:interpretation>
                <emma:interpretation id="interp3" emma:lang="en-IN" emma:confidence="0">
                  <emma:literal>l</emma:literal>
                </emma:interpretation>
                <emma:interpretation id="interp4" emma:lang="en-IN" emma:confidence="0">
                  <emma:literal>1</emma:literal>
                </emma:interpretation>
              </emma:one-of>
            </emma:emma>
          </inkml:annotationXML>
          <inkml:trace contextRef="#ctx0" brushRef="#br0">-9529-23 17,'0'0'157,"0"0"-2,0-5-29,0 2-27,0-2-30,0 5-20,0-5-16,0 0-6,0 5-8,7-4-6,-7-1-6,0 5-1,0-4-1,0 4-1,0-5-2,0 5 2,0 0-2,-7-3-1,7 3 1,0 0-1,0-7 5,0 7 3,0 0 6,0-2 5,-9 2 3,9-5 6,0 5-1,0 0 0,0-5-1,0 5 1,9 0-4,-9-5-4,0 1-5,0 4-4,0 0 1,0-5-7,0 5 1,0 0 0,0 0-1,0 0 1,0 0-2,0 0-2,0 0 1,0 0-1,0 0-1,0 0-1,0 5 0,0-5 1,0 9 5,0-4 2,0 2 7,0 3 7,0 4 7,0 5 6,0-2 2,0 2 2,7-1 1,-7 4 1,0 1-4,0-1-2,8 1-4,-8-1-4,8 1-4,-8-1-7,0 1-2,9-4-4,-9 2-2,0-2 0,0-2-1,7 2 3,-7-2 1,0 2-1,0-6 2,8 5 2,-8-4-1,0 0-1,0 0 0,0-2-2,9-3-2,-9 6-1,0-3-2,0 2-1,8 0-2,-8 0-1,7 0 0,-7-1-1,0 1 0,9-1 0,-9 1-1,8-1 1,-8 1-1,7-2 1,-7-2 0,0-1 0,0 5 0,0-5 0,8 0 0,-8 0 1,0-4 0,0 3-1,9-3 1,-9 4 0,0-4 0,0-1-2,0 1 0,0-1 1,0 2-1,0-3 0,0-3 1,0 5 0,8-5 0,-8 4-1,0-4 0,0 5-1,0-1 1,7 1 0,-7 5 1,0-8 6,9 8-4,-9-1-1,0-4 0,0-1 0,8 1-1,-8 0-4,0-1 2,0 0 1,0-4 0,0 5 1,0-5 0,0 4 0,0-4 0,0 5 4,8 1 1,-8 2 0,0-4 1,0 5 2,0 1 0,8-2 0,-8 1-1,0 0 3,0 0-4,0 1 2,8-2-2,-8 1 0,0-4-1,0-1-1,0 1 2,0 0 0,0 0-1,0-1 4,0-4 1,0 5 2,0-2 0,0 3 2,0-6 1,0 3-2,8 2-2,-8 1 0,0 2-1,0-4-1,0 5-2,0 1-1,0-2-1,0 1-2,0 0 2,0 6-1,0-6-1,0 0 0,0-1 1,0 1-1,0 5-1,0-6 0,0 1-1,0 1 0,0-1 1,0 0-1,0-1 1,0 7 1,9-6 1,-9-1 0,0 7-3,0-3 2,0 2 1,0 0 0,0 0-1,0-2 0,0 3 2,0-2 0,0 1-2,0-1-2,0 1 3,0 4-1,0-5 1,0 1-1,0-5 0,-9 5 0,9-1-1,0 5 2,0-4-1,0 4-3,0-4 2,0-1 2,-8 1 0,8-1-2,0 5-2,0-8-3,-8 3-11,8-4-17,0 0-26,0 1-36,0-6-37,0 0-46,0-4-103,8-4-49,-8 0-10,8-6 18,1 1 29</inkml:trace>
        </inkml:traceGroup>
      </inkml:traceGroup>
    </inkml:traceGroup>
  </inkml:traceGroup>
</inkml:ink>
</file>

<file path=ppt/ink/ink1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1:53.077"/>
    </inkml:context>
    <inkml:brush xml:id="br0">
      <inkml:brushProperty name="width" value="0.10583" units="cm"/>
      <inkml:brushProperty name="height" value="0.10583" units="cm"/>
      <inkml:brushProperty name="color" value="#1B190F"/>
      <inkml:brushProperty name="fitToCurve" value="1"/>
    </inkml:brush>
    <inkml:brush xml:id="br1">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906C263-A87D-48D6-9F8C-310A7EDC2FC4}" emma:medium="tactile" emma:mode="ink">
          <msink:context xmlns:msink="http://schemas.microsoft.com/ink/2010/main" type="writingRegion" rotatedBoundingBox="21614,6431 32192,7092 32024,9778 21446,9117">
            <msink:destinationLink direction="with" ref="{C0C8C52A-5975-4D78-8E3A-92D62DC76C2E}"/>
          </msink:context>
        </emma:interpretation>
      </emma:emma>
    </inkml:annotationXML>
    <inkml:traceGroup>
      <inkml:annotationXML>
        <emma:emma xmlns:emma="http://www.w3.org/2003/04/emma" version="1.0">
          <emma:interpretation id="{A33A7C63-CFE8-473F-A21A-A0628AF8A41D}" emma:medium="tactile" emma:mode="ink">
            <msink:context xmlns:msink="http://schemas.microsoft.com/ink/2010/main" type="paragraph" rotatedBoundingBox="23364,6596 30945,6913 30872,8641 23292,8324" alignmentLevel="2"/>
          </emma:interpretation>
        </emma:emma>
      </inkml:annotationXML>
      <inkml:traceGroup>
        <inkml:annotationXML>
          <emma:emma xmlns:emma="http://www.w3.org/2003/04/emma" version="1.0">
            <emma:interpretation id="{921A3692-A9E3-47AD-84EE-7885EFCA13B0}" emma:medium="tactile" emma:mode="ink">
              <msink:context xmlns:msink="http://schemas.microsoft.com/ink/2010/main" type="inkBullet" rotatedBoundingBox="23359,6725 25405,6811 25361,7858 23315,7772"/>
            </emma:interpretation>
            <emma:one-of disjunction-type="recognition" id="oneOf0">
              <emma:interpretation id="interp0" emma:lang="en-IN" emma:confidence="0">
                <emma:literal>is</emma:literal>
              </emma:interpretation>
              <emma:interpretation id="interp1" emma:lang="en-IN" emma:confidence="0">
                <emma:literal>us</emma:literal>
              </emma:interpretation>
              <emma:interpretation id="interp2" emma:lang="en-IN" emma:confidence="0">
                <emma:literal>as</emma:literal>
              </emma:interpretation>
              <emma:interpretation id="interp3" emma:lang="en-IN" emma:confidence="0">
                <emma:literal>Los</emma:literal>
              </emma:interpretation>
              <emma:interpretation id="interp4" emma:lang="en-IN" emma:confidence="0">
                <emma:literal>ws</emma:literal>
              </emma:interpretation>
            </emma:one-of>
          </emma:emma>
        </inkml:annotationXML>
        <inkml:trace contextRef="#ctx0" brushRef="#br0">1858-1417 239,'0'-4'370,"0"-7"34,0 5 9,9 1-103,-9-1-99,0 6-77,0 0-54,0 6-33,0 5-22,0 0-10,0 9-1,-9 13 4,9-2 10,0 6 11,9 5 8,0 5 4,2 6 2,7 0 3,10 0-2,0-6-5,20 5-4,-2-4-2,11-5-7,9-6-4,8-1-6,2-3-6,-1-1-4,10-11-3,0 0-4,-2-6-1,2-5-3,-10-4-2,1-1-3,-2-10-1,-8 5-1,1-11 0,-21 6-4,11-5-3,-20-7-5,11 2-12,-21 5-13,12-7-20,-11 2-26,-10-1-36,10 0-48,-19-1-59,11 8-102,-1-13-69,-10 8-20,9-10 15,-8 4 39</inkml:trace>
        <inkml:trace contextRef="#ctx0" brushRef="#br0" timeOffset="269.014">3371-1058 103,'-18'-10'290,"-11"6"34,10-7 5,1 5-76,8-1-61,1 3-51,0 4-41,-2 0-31,11 4-23,0 3-17,11 3-7,-2 6-6,0 6-2,19-1 1,0 0-1,1 4-3,8-4-2,0 1-2,11-2 0,-11 2-3,11-6 0,-11-5 1,1-1 3,-10 0 12,0-10 17,1 6 21,-20-1 20,-1-5 16,3 0 7,-2 6-7,-9-6-13,-9 0-20,-2 5-20,-6-5-16,-3 6-9,-8 5-6,-9-1-3,8 0-3,1 6-10,-9 0-18,8 5-40,1-5-61,10 0-89,-1 5-150,10-1-72,-2-3-24,11-3 14,0-3 48</inkml:trace>
        <inkml:trace contextRef="#ctx0" brushRef="#br0" timeOffset="-22532.2613">3916-1634 98,'0'-5'263,"0"0"23,0 5-16,0 0-57,0 5-39,-10 0-23,1 6-11,0 0 1,0 5-3,-10-1-6,-10 1-11,10 6-11,-8 3-3,-1-3-12,0 4-12,-1 1-10,1-1-9,-9-5-11,8 7-18,1-3-7,0-3-6,-1 4-5,1-6-6,10 1-5,-1-5-5,-10 0-6,10 1-13,1-6-22,-1-2-30,10-4-37,-11 1-45,11-6-67,-10 0-103,19-11-77,0 2-22,10-8 8,-1-5 33</inkml:trace>
      </inkml:traceGroup>
      <inkml:traceGroup>
        <inkml:annotationXML>
          <emma:emma xmlns:emma="http://www.w3.org/2003/04/emma" version="1.0">
            <emma:interpretation id="{FC6B5C70-AC92-4084-9AF0-CDAE2FFDFAAF}" emma:medium="tactile" emma:mode="ink">
              <msink:context xmlns:msink="http://schemas.microsoft.com/ink/2010/main" type="line" rotatedBoundingBox="25805,6698 30945,6913 30872,8641 25733,8426"/>
            </emma:interpretation>
          </emma:emma>
        </inkml:annotationXML>
        <inkml:traceGroup>
          <inkml:annotationXML>
            <emma:emma xmlns:emma="http://www.w3.org/2003/04/emma" version="1.0">
              <emma:interpretation id="{D7544968-C9CC-490C-995D-5B80E673E244}" emma:medium="tactile" emma:mode="ink">
                <msink:context xmlns:msink="http://schemas.microsoft.com/ink/2010/main" type="inkWord" rotatedBoundingBox="25805,6698 30945,6913 30872,8641 25733,8426"/>
              </emma:interpretation>
              <emma:one-of disjunction-type="recognition" id="oneOf1">
                <emma:interpretation id="interp5" emma:lang="en-IN" emma:confidence="0">
                  <emma:literal>Granular</emma:literal>
                </emma:interpretation>
                <emma:interpretation id="interp6" emma:lang="en-IN" emma:confidence="0">
                  <emma:literal>granular</emma:literal>
                </emma:interpretation>
                <emma:interpretation id="interp7" emma:lang="en-IN" emma:confidence="0">
                  <emma:literal>Glandular</emma:literal>
                </emma:interpretation>
                <emma:interpretation id="interp8" emma:lang="en-IN" emma:confidence="0">
                  <emma:literal>Gamelan</emma:literal>
                </emma:interpretation>
                <emma:interpretation id="interp9" emma:lang="en-IN" emma:confidence="0">
                  <emma:literal>Granulose</emma:literal>
                </emma:interpretation>
              </emma:one-of>
            </emma:emma>
          </inkml:annotationXML>
          <inkml:trace contextRef="#ctx0" brushRef="#br0" timeOffset="3208.1791">5984-1047 238,'0'-25'287,"0"1"20,0-1-57,-9 4-66,9 5-45,-11-6-32,11 8-24,0 3-18,-9 0-17,0 5-17,0 1-15,-1 5-10,1 0-6,0 5-2,-10 6 2,-1 6 4,11-3 4,-9 8 7,8 4 8,1 1 4,0 6 4,-1-2 5,1 5 2,0-5 1,9 7-3,0-7-1,0 1-5,0-4-6,0-3-7,9 2-3,0-6-2,-9-5 0,10 0-3,-1 0 1,0-6 2,1-5-2,-1 6-1,9-11-1,-7 0-5,7 0-4,-8 0-5,8-11-5,-8 6-10,8-11-4,-9 6-4,2-6-4,6-6 0,-6 0 1,-11 2 7,9-5 3,0 1 6,1 4 7,-1-2 3,0 7 4,0-1 2,-9 5-5,11 1 3,-3 5 1,-8-1 0,9 6-1,2 6-3,-2-1 2,0 0-2,1 6 1,-1 0 2,0 4 1,0 1 1,2 0 6,-11 0-3,8 1-1,-8-3 0,9 3 0,-9-6-1,11 0-1,-11-1 0,0 0 2,0 1-3,9-6-5,-9 1-2,0-6-3,0 5-1,0-5-3,0 0-7,9 0-4,-9-5-5,0-1-4,10 1-3,-1-6-1,0 5 7,0-5 8,-9-3 7,10 3 5,-1-6 9,0 3 4,2 1 8,-2-2 6,10 5 6,-10-7 3,9 7 1,-8-5 2,8 4 1,2 0-3,-1 1-4,-1 0 0,1 4-2,-1 1-4,2 0-6,-1 5-3,-1 5-2,1 0-3,-10 5-1,0 6 1,11 0 3,-11 0 4,-9 5 2,10 0 1,-10 1 3,9-2 2,-9 2 0,0-5-2,0-3-3,0 8 0,9-11-4,-9-2-1,0 2-1,0-5-3,0 5 1,0-6 1,0-5 0,0 0 1,0 0 0,10 0 0,-10 0-3,0-10-3,0-2-2,9 1-5,-9 2-1,9-7-3,0-5-1,2 0-1,-2 4-3,0-4 0,1 0 0,8 0 1,1 4 2,-10 2 2,11-6 1,-3 5 4,3 1-1,-1 4 2,-1 1 0,2 4 1,-12 1 1,12-1-2,-11 2 2,0 4-2,1 0 1,-1 0 0,-9 4 1,9 7 1,-9 0 3,9-1 1,-9 6 1,10-1 2,-10 2-1,9 4 1,-9-4-1,9 3 2,2 2 0,-2-8 0,10 8 1,-10-5-4,0-3 2,0 3 0,10-1 0,-10-7-1,2-2 2,-2 3 3,0-4-3,1-6 1,-1 5-1,0-5 1,1-5 0,-1-1-3,0 0 2,0-5-1,11 2-1,-11-2 0,1-5 0,-1-1 2,10 3-2,-10-8 1,0 6 1,0-5-1,11 0 0,-11 4-3,1 2 1,-10-6-1,9 10-1,-9 1-3,0 0-2,9 4-4,-9 1-4,0 5-1,0 0-1,0 5 1,-9 1 3,9 4 2,-9 0 4,9 6 2,-10 5 1,1-5 2,9 5-1,-9-6 1,9 9 0,0-10 0,0 3 0,9-3 2,-9-3 2,9 6 0,1-6 1,-1-1 0,0-6-6,1 3 1,8-3 1,-9-4 0,20 0-1,-10 0 0,0-4 5,8-7-5,-16 6-3,7-6-3,1-5-1,-10 6-2,10-6 2,-10 0 1,0-4 4,2-8 2,6 7 2,-6-6 4,-11 6 3,9 0 3,0 0 2,1 6 1,-10-2 1,0 7-4,9 6-4,-9-2-9,0 6-5,0 0-2,0 6-2,0 4 0,0 11 3,0-6 3,0 6-4,9 6 4,-9-2 3,0-3 1,0 5 2,9-7 0,-9 8 8,11-14-4,-3 8 0,1-5 1,11-3 0,-11-3-2,10 1 1,-1-7 4,10 0 0,-8-5-3,-1 0 0,9 0 5,-1 0 0,-7-5-2,-1-6 1,-1 5 3,10-9 2,-8 5 1,-11-12 1,10 5 2,-10-3-1,0-2 2,1-5-2,-1 2-3,0-2-1,0-5-3,2 1-4,-11-5-2,9-2-2,-9-4-3,9 4-1,-9-4-1,10 6 1,-10-2-2,0 2 0,9 0-1,-9 3 0,0 7-2,0-1 2,0 11-2,0 1-1,0-1 0,0 5-3,0 7 0,0-3-2,-9 7-1,9 7-2,-10 2 4,1 2 3,0 11-1,-2-2 3,2 7 3,0 4 4,0 7 5,-1 9 3,10-5 5,0 11 4,0 0 0,0 0-3,0-5-2,10 4-3,-10-10-2,9 6-1,0-6-1,0 1-2,2-6 1,-2 0-2,0-6-4,1-5-9,-1-4-16,0 3-25,1-3-39,8-5-50,-9-7-85,11 0-97,-11-3-40,10-3-7,0-8 23</inkml:trace>
          <inkml:trace contextRef="#ctx0" brushRef="#br0" timeOffset="3940.2187">8747-856 190,'0'-17'268,"-10"1"20,10 0-52,-9-5-68,0 5-48,-2 5-34,11 1-24,-18-1-18,18 7-15,-19-2-9,10 6-9,-10 0-3,1 6-2,-2 4 3,2 0 4,-1 6 6,0 5 6,1 2 4,-2 2 2,1 6 0,1-3-3,-1-3-3,10 8-4,-11-7-3,11 1-4,1-1 1,8-6 1,-11-3 3,11-3 3,0 3 1,0-6 10,0-6 3,0 6 0,11-11 2,-3 6-3,12-6-2,-11 0-7,10 0-6,-1-6-6,1 1-4,-1-6-3,2 0-1,-11-6-1,10 3-1,0-3 1,-10-3-2,9-1-2,-7-5 1,-2 3-2,0-2 0,1-3 0,-1 14 0,-9-3 0,9 3-2,1 3 0,-10-2-5,0 9-1,9 4-3,-9 0-2,0 4 1,0 9 1,0 1 3,0 3 2,0-1 2,0 4 4,0 2 0,0-2 0,0 3 0,0-8 1,0 6 1,0-4 1,9-3 1,0-3 2,-9 6 1,11-14 3,-2 8-2,10-5 0,-10-6-4,10 0 2,-1 0 0,2-6-1,-2-5 1,-8 8-1,8-8 3,1-6-2,-10 7-5,0-5-1,2-6-3,-2 0-1,0-2-1,-9 3 0,10-6 1,-10 5 0,0-1 1,0 2 1,0 3-1,9 1 2,-9 0-2,0 6 0,9-1-1,-9-5-1,10 11-3,8-6 1,-9 6-1,11 0 2,-1-1 0,-1 2-1,1-2 3,-10 6-1,11 0 0,-3 6-3,-6-2 1,-2 7 3,0-1-2,-9 7 3,10 4 3,-10 0 6,-10 0 3,10 7 7,-9-3 7,9 2 4,-9-1 3,9 1 4,0-1 2,-11 6 3,22-12-1,-11 7 2,9-1-1,0-4-3,1-1-7,8-4-5,2 3-5,-3-4-7,12-6-9,-10 0-16,1-4-25,-3-1-41,12 1-55,-10-12-85,-10 6-130,10-5-58,-1-4-15,-9-8 20,11-5 43</inkml:trace>
          <inkml:trace contextRef="#ctx0" brushRef="#br0" timeOffset="1680.0931">4292-1169 189,'0'0'268,"9"0"24,-9 0-55,20 0-53,-11 0-45,19 0-33,-9-5-26,8-1-23,1 1-18,1-4-13,-1-2-12,1 0-6,-1-6-1,0 3-3,1-8 5,-12 1 6,3-10 8,-11 4 6,10-4 7,-10-2 7,0-4 0,-9-1-1,10-4-5,-10 6-2,-10-1-6,1 5-6,0 1-5,0 4-5,-10 5-4,-1 8-4,3 3-2,-3 5-3,-8 6 0,-1 6 2,12 10 1,-12 10 1,1 6 4,8 5 4,3 10 2,-3 5 1,11 7 0,0 4-1,9 1-2,0-1-1,9 1-4,0-6 0,0 0-3,11 1 0,-12-12 0,12 0-1,8-11 0,-10 2-2,2-10 2,8-8 1,-9 2 0,8-12 1,1 0 1,-8-10 2,8 0-1,0-6 1,1 2 0,-1-12-1,-1 0-1,1-1 0,-8-3-2,8-7 1,-10 5 1,1 2 1,-10-2 2,2 7 2,7-1 4,-18 1 2,10 4-1,-10 5-7,9 2-4,0 4-4,-9 4-6,9 13-2,1-2-1,-1 6 4,0 11 2,2 5 1,7 1 1,-8 9 0,-1 1 1,0 4 0,-9 6 0,10 0 0,-1 0 0,-9 1 0,9-1-12,-9-6 5,0 1 3,0-6 2,-9-5 1,0 2-2,9-7 11,-10 0-7,10-11-9,-9 1-4,0-13-4,-1 8-4,1-11 0,0-6-2,-2-1-1,-7-8 2,-1-1 0,1 0 0,-1-12-1,-1 6-3,2-3 2,-1-3-1,10 1 0,-10-4-1,1-1 0,7-1 3,11 0-3,0-3 1,0-3-3,0 3-3,20-3-6,-11-3-9,19-6 0,-9 0-8,10-4-6,-1-1-4,-10-6-2,19-1 2,-8 2-4,-1-6 9,0 1 11,-8 5 10,-2-1 13,1 1 12,0 5 11,-10-2 12,0 8 6,-9-2 10,9 7 3,-9 6 3,-9-3-1,9 1-4,-9 12-3,0-6-3,-1 4-3,1 6-5,0 1-1,-1 0-3,-8 5-5,18-1 0,-11 6-4,2 0-1,9 0-1,0 6 0,0-1 3,9 1-2,2 5 1,7-2 3,-8-4 2,18 6-3,-10 0-4,11-11-5,-1 6-6,-9-6-4,8 3-3,-8-3-2,10-3 3,-20 3 5,10-6 8,-10 1 10,0-1 13,-9 6 14,11-5 9,-11 5 4,0-6-2,0 6-7,8 0-12,-8 0-8,0 6-6,-8 5-2,8 0 5,0 3 6,0 3 6,8-1 3,-8 6 1,0 3-2,9-3-3,-9-2-3,0 7-6,11-6-5,-11 5-3,0-5-3,0 2-3,0-3-3,0 2-6,0-8-11,0 8-20,0-5-26,0-7-38,0 5-55,0-4-111,0 0-53,9-6-13,10-1 8,-1 3 30</inkml:trace>
        </inkml:traceGroup>
      </inkml:traceGroup>
    </inkml:traceGroup>
    <inkml:traceGroup>
      <inkml:annotationXML>
        <emma:emma xmlns:emma="http://www.w3.org/2003/04/emma" version="1.0">
          <emma:interpretation id="{0B489673-557D-45FA-B076-45478CDBE947}" emma:medium="tactile" emma:mode="ink">
            <msink:context xmlns:msink="http://schemas.microsoft.com/ink/2010/main" type="paragraph" rotatedBoundingBox="21551,7447 32128,8108 32024,9778 21446,9117" alignmentLevel="1"/>
          </emma:interpretation>
        </emma:emma>
      </inkml:annotationXML>
      <inkml:traceGroup>
        <inkml:annotationXML>
          <emma:emma xmlns:emma="http://www.w3.org/2003/04/emma" version="1.0">
            <emma:interpretation id="{06F31234-2D86-437D-AF8F-328A2258D34C}" emma:medium="tactile" emma:mode="ink">
              <msink:context xmlns:msink="http://schemas.microsoft.com/ink/2010/main" type="inkBullet" rotatedBoundingBox="21488,8451 21607,8459 21603,8520 21484,8512"/>
            </emma:interpretation>
            <emma:one-of disjunction-type="recognition" id="oneOf2">
              <emma:interpretation id="interp10" emma:lang="en-IN" emma:confidence="0">
                <emma:literal>r</emma:literal>
              </emma:interpretation>
              <emma:interpretation id="interp11" emma:lang="en-IN" emma:confidence="0">
                <emma:literal>-</emma:literal>
              </emma:interpretation>
              <emma:interpretation id="interp12" emma:lang="en-IN" emma:confidence="0">
                <emma:literal>^</emma:literal>
              </emma:interpretation>
              <emma:interpretation id="interp13" emma:lang="en-IN" emma:confidence="0">
                <emma:literal>R</emma:literal>
              </emma:interpretation>
              <emma:interpretation id="interp14" emma:lang="en-IN" emma:confidence="0">
                <emma:literal>n</emma:literal>
              </emma:interpretation>
            </emma:one-of>
          </emma:emma>
        </inkml:annotationXML>
        <inkml:trace contextRef="#ctx0" brushRef="#br1" timeOffset="-67062.1881">-2 53 152,'0'5'388,"0"-14"37,0 0 19,0 1-59,0-2-149,8 5-93,-8 1-63,0-1-38,0 5-27,0-4-29,8 4-46,1-5-63,-2 5-98,1 0-114,9 5-55,-1-5-14,7 4 19,1 1 52</inkml:trace>
      </inkml:traceGroup>
      <inkml:traceGroup>
        <inkml:annotationXML>
          <emma:emma xmlns:emma="http://www.w3.org/2003/04/emma" version="1.0">
            <emma:interpretation id="{5847FD8C-4EE6-4117-9672-8E4FD2559260}" emma:medium="tactile" emma:mode="ink">
              <msink:context xmlns:msink="http://schemas.microsoft.com/ink/2010/main" type="line" rotatedBoundingBox="22843,7528 32128,8108 32024,9778 22739,9198"/>
            </emma:interpretation>
          </emma:emma>
        </inkml:annotationXML>
        <inkml:traceGroup>
          <inkml:annotationXML>
            <emma:emma xmlns:emma="http://www.w3.org/2003/04/emma" version="1.0">
              <emma:interpretation id="{D1736123-F796-4F4F-96E5-1715653FC751}" emma:medium="tactile" emma:mode="ink">
                <msink:context xmlns:msink="http://schemas.microsoft.com/ink/2010/main" type="inkWord" rotatedBoundingBox="22783,8498 23087,8517 23076,8680 22773,8662"/>
              </emma:interpretation>
              <emma:one-of disjunction-type="recognition" id="oneOf3">
                <emma:interpretation id="interp15" emma:lang="en-IN" emma:confidence="0">
                  <emma:literal>r</emma:literal>
                </emma:interpretation>
                <emma:interpretation id="interp16" emma:lang="en-IN" emma:confidence="0">
                  <emma:literal>-</emma:literal>
                </emma:interpretation>
                <emma:interpretation id="interp17" emma:lang="en-IN" emma:confidence="0">
                  <emma:literal>.</emma:literal>
                </emma:interpretation>
                <emma:interpretation id="interp18" emma:lang="en-IN" emma:confidence="0">
                  <emma:literal>_</emma:literal>
                </emma:interpretation>
                <emma:interpretation id="interp19" emma:lang="en-IN" emma:confidence="0">
                  <emma:literal>R</emma:literal>
                </emma:interpretation>
              </emma:one-of>
            </emma:emma>
          </inkml:annotationXML>
          <inkml:trace contextRef="#ctx0" brushRef="#br1" timeOffset="-66897.1782">1284 207 345,'17'-9'410,"-2"-5"27,-6-4 16,6 5-160,-7-2-114,1-2-79,-1 8-57,8-5-51,-8 6-58,16-2-75,0 6-153,1 0-78,14 4-34,2-5 1,15 0 32</inkml:trace>
        </inkml:traceGroup>
        <inkml:traceGroup>
          <inkml:annotationXML>
            <emma:emma xmlns:emma="http://www.w3.org/2003/04/emma" version="1.0">
              <emma:interpretation id="{D0C8731F-9A9F-4E42-96E0-29D3D74AD61E}" emma:medium="tactile" emma:mode="ink">
                <msink:context xmlns:msink="http://schemas.microsoft.com/ink/2010/main" type="inkWord" rotatedBoundingBox="25325,8487 25797,8516 25780,8788 25308,8759"/>
              </emma:interpretation>
              <emma:one-of disjunction-type="recognition" id="oneOf4">
                <emma:interpretation id="interp20" emma:lang="en-IN" emma:confidence="0">
                  <emma:literal>r</emma:literal>
                </emma:interpretation>
                <emma:interpretation id="interp21" emma:lang="en-IN" emma:confidence="0">
                  <emma:literal>R</emma:literal>
                </emma:interpretation>
                <emma:interpretation id="interp22" emma:lang="en-IN" emma:confidence="0">
                  <emma:literal>.</emma:literal>
                </emma:interpretation>
                <emma:interpretation id="interp23" emma:lang="en-IN" emma:confidence="0">
                  <emma:literal>-</emma:literal>
                </emma:interpretation>
                <emma:interpretation id="interp24" emma:lang="en-IN" emma:confidence="0">
                  <emma:literal>_</emma:literal>
                </emma:interpretation>
              </emma:one-of>
            </emma:emma>
          </inkml:annotationXML>
          <inkml:trace contextRef="#ctx0" brushRef="#br1" timeOffset="-66699.1527">3849 306 135,'0'-4'469,"0"-10"57,0-8 39,-8-10 27,8 5-204,-8 1-122,8 2-78,0 3-47,0-3-33,0 2-23,8 8-33,7-4-35,2 9-47,7 0-58,0 9-76,16 0-110,1 4-166,-2 5-92,17 0-29,2 5 17,13-10 53,10 1 98</inkml:trace>
        </inkml:traceGroup>
        <inkml:traceGroup>
          <inkml:annotationXML>
            <emma:emma xmlns:emma="http://www.w3.org/2003/04/emma" version="1.0">
              <emma:interpretation id="{BA2578B7-D3EC-4DB5-A765-D1A7CDEFE975}" emma:medium="tactile" emma:mode="ink">
                <msink:context xmlns:msink="http://schemas.microsoft.com/ink/2010/main" type="inkWord" rotatedBoundingBox="26718,7770 32128,8108 32024,9778 26613,9440"/>
              </emma:interpretation>
              <emma:one-of disjunction-type="recognition" id="oneOf5">
                <emma:interpretation id="interp25" emma:lang="en-IN" emma:confidence="0">
                  <emma:literal>material</emma:literal>
                </emma:interpretation>
                <emma:interpretation id="interp26" emma:lang="en-IN" emma:confidence="0">
                  <emma:literal>-material</emma:literal>
                </emma:interpretation>
                <emma:interpretation id="interp27" emma:lang="en-IN" emma:confidence="0">
                  <emma:literal>'material</emma:literal>
                </emma:interpretation>
                <emma:interpretation id="interp28" emma:lang="en-IN" emma:confidence="0">
                  <emma:literal>matinal</emma:literal>
                </emma:interpretation>
                <emma:interpretation id="interp29" emma:lang="en-IN" emma:confidence="0">
                  <emma:literal>immaterial</emma:literal>
                </emma:interpretation>
              </emma:one-of>
            </emma:emma>
          </inkml:annotationXML>
          <inkml:trace contextRef="#ctx0" brushRef="#br1" timeOffset="-71595.4404">5127 953 205,'41'5'278,"-9"0"6,-8-5-47,0 0-118,-1 0-85,-14-5-49,6 0-41,-6 0-42,-1 1-81,-8-1-38,8-4-12,-8 6 1</inkml:trace>
          <inkml:trace contextRef="#ctx0" brushRef="#br0" timeOffset="5490.3053">5448 394 94,'-9'-4'248,"9"8"26,-10 3-9,10-3-61,-9 13-39,9 4-15,-9 6-9,9 4-12,0 0-13,-11 6-13,11 6-18,0-7-17,0 6-11,0 2-13,0-7-12,0 0-8,0-6-8,0 2-4,0-2-2,0-6-2,0-3 1,0-6 0,0-5 1,0-1 3,0 1 4,0-6 4,11-5 2,-11 0 1,9-5-2,0 1-3,1-7-6,-1-2-5,9-1-4,-18-3-3,19-5-1,-10 2-3,2-13-2,-2 8-2,0-12 0,1 1-2,-1-1 1,9-2-2,-8-3 1,8 0-1,-7 5 2,7 0 1,1 6 0,-1 0 2,1 4 1,1 6 0,-2 0 0,1 5 1,9 5 0,-10 0 1,-7 6-1,7 5 1,1 0 0,0 11 0,-10 0 1,0-1 1,0 11 3,2 0 1,-2 1 1,0 4-1,-9 6 3,10-7 0,-10 2 1,0 5-1,0-7 1,0-1-2,-10 1-2,10-5-5,0-3-7,-9-6-6,9 5-5,-9-7 0,9-9 0,0 7 6,0-3 6,0-8 3,0-3 3,0-2 0,9-7-2,0-1-1,1-3 0,-1-7-1,0 1 1,1-1 1,8-5 0,-9 6-1,2-5 1,6 4 2,3 2 1,-1-3 3,-1 7 3,-9 4 0,10 3 1,1 3-1,8 0-3,-10 1-5,2 10 0,-3 0-1,3 0 0,-1 10 0,-1 1 2,-9 5 3,1 4 1,-1 2 1,0 5 2,-9-1 3,11 6 0,-11-1 3,0 5 1,0-3 0,0 3-1,0-3-2,0-2 1,0 0-2,0 2-4,0-1-9,0-7-19,-11 3-31,11-8-42,0 2-52,0-8-73,0 3-111,0-6-46,0 0-3,11-11 22,-2 0 42</inkml:trace>
          <inkml:trace contextRef="#ctx0" brushRef="#br1" timeOffset="-66523.1583">6276 496 43,'32'5'418,"1"-19"48,-10-3 26,-6-7 10,7 3-187,-7 2-157,6-4-105,1 6-67,0-7-56,-7 6-64,7-4-91,0 5-116,1-7-53,6 6-19,-6 0 13,-1 0 44</inkml:trace>
          <inkml:trace contextRef="#ctx0" brushRef="#br0" timeOffset="6935.3912">6895 808 115,'0'-16'253,"0"-5"22,0 4-33,0 3-62,-9-8-43,9 5-30,-9 3-21,-2 3-15,11 0-14,-9 0-17,1 5-13,-3 3-11,2 3-5,0 3-2,0 8 0,-10 6 4,-1-3 3,3 3 3,6 10 4,-7-1-2,9-5 2,-1 6-2,1-2-2,0-3-4,-1 4-2,10-4 1,0-8-1,0 3-3,0-6 0,0 0 0,10-1-1,-1-6-3,0 3 0,1-7-1,-1 0-1,9-7-2,2 7-4,-12-9-3,12-2-5,-1-5-4,-1-1-2,-9 3-3,2-8 1,6 2 3,-6-2 2,-2-4 4,0 9 3,1 2 7,-10 0-1,0 3-3,9 8-4,-9-3 0,0 7-2,9 0-4,-9 7 3,0 3 3,0 6 6,0 0 1,0 0 2,9 4 2,-9-4 0,10 4-4,-10 2-2,9-5-1,0-3-3,2-3-3,7 0-2,-8 0 1,8-5-1,-9-1 1,10 0-1,1-5 1,8 0 2,-10-5 1,1 0 5,-1-12-3,11 6 1,-10-3 0,0-3 2,-1 1-2,-9-4-15,11-2 8,-1-4 4,-10 0 2,10-1 0,-10-4-2,0-8 14,0-3-7,-9 6-3,11-12-3,-2 7-2,-9-8 2,9 7 2,1 0-1,-10 0 3,0 4 3,9 2 5,-9 9 1,9 1 4,-9 5 2,0 5-1,0-1 0,0 3-3,0 3-4,0 5-5,0 1-3,0-1-2,0 6-3,0 0 0,0 6-1,-9 5 3,0 0 0,-1 3 3,1 8 2,0 5 6,-2 0 4,2 4 2,0 5 5,0 2 4,-1 4 2,1-5-1,0 10-1,9-5 2,-10 1-4,10-1-2,-9 2-2,9-2 0,0 0-2,0-5-3,0-7-1,9 2-1,-9 1 0,10-8-1,-1-3 0,0-2 2,1-3-2,-1-1-2,0-7-1,0 4-2,11-9 1,-1 7-3,-10-6 1,10-5 0,8 5-3,-7-10-5,-1 5-1,-1-5-2,1-6 2,-1 7 1,10-9 0,-8-1 2,-1-3 0,8 2-2,-8-1 0,1-6-2,-2-3 1,1-3 1,-1-3-1,-8 5 3,8-7 4,-7 8 4,-11-3 4,9 8 5,0-2 3,-9 8 2,10 1-2,-10 4-3,0-2-7,0 6-4,0 5-3,0 0-4,0 5 0,0 6 1,-10-2 4,10 15 2,-9-10 1,9 14 2,-9-3 0,9 3 1,0-2 1,0 0 1,0 5-1,0-4-1,9 4 2,-9-4-1,9-7-1,1 2 1,-1-2 1,0-3 0,1-1 1,8-5 0,-9-6 1,11 1-1,-1-1 0,-1-5-3,1 0-2,-1-5-4,-7-6-4,7 5-4,1-8-4,-10 3-1,1-11-4,-1 6 2,0-5 3,-9-6 2,9 2 1,-9-3 4,0 3 4,0 2 0,0 3-2,0-2 1,0 11 0,0-3 0,0 3-1,0 5-4,11-5-5,-11 8-5,9 3-5,10-8-1,-10 8 0,10 0 5,-1 0 4,11 8 6,-10-8 2,9 0 4,-10 0 3,11 0 3,-10 0 1,9 0 4,-10 0 3,2 0 0,-11-8 7,10 8 7,-10 0 6,10-3 6,-10 3 2,0 0 3,-9 0-6,9 0-7,-9 0-8,11 0-8,-11 0-9,8 3-4,-8 5-4,0-5 0,0 8 2,9 6 1,-9-3 2,0 9 1,-9-8 3,9 6-1,0 0-1,0 0 0,0-1 0,0 2 2,0 0 1,0-2 0,9 2 0,-9-6 1,11 1-1,-11-2 0,9-5-1,0 1 0,1-5 0,8-1-2,-9 1-3,10-2-3,-10-4-4,11-4 1,-1-2 2,-1-5-3,1 6-1,-1-6 1,2-5 1,-1-1-1,-1 3-5,1-8 5,-1 2 1,-7-2 2,7 2 0,1-2 3,-10 0 5,10 7 5,-10-6 0,0 10 8,2 1 5,-11-1 3,0 5-4,9-5-6,-9 11 0,0 0-11,0 0-6,0 0-4,0 11 1,0-5 2,0 10 2,0-5 2,-9 4 2,9 6 1,0 0-1,0-1 2,0 2 1,0 0 0,0-2-1,0 2-3,0-2-9,0-3-15,0-1-23,0 0-32,0-5-49,0-1-70,0-4-87,0 4-37,0-10-3,0 0 17</inkml:trace>
          <inkml:trace contextRef="#ctx0" brushRef="#br0" timeOffset="8931.4984">7074 332 48,'-9'9'212,"9"-2"24,0-3-28,0 2-33,9-1-10,-9 1-5,9-1-2,10 1-9,0-1-16,-1-5-21,11 0-27,8 0-25,0 0-21,2 0-16,7-5-15,2 5-19,-11-6-29,10-5-46,-9 6-87,0-12-110,-1 3-55,-9-3-19,1 3 9,-1-3 36</inkml:trace>
          <inkml:trace contextRef="#ctx0" brushRef="#br0" timeOffset="7149.4062">9019 512 193,'0'-16'271,"-9"0"17,9 0-50,0 6-71,0-1-55,0 6-42,0-1-21,0 1-20,0 5-19,9 0-16,-9 0-14,0 0-16,0 5-24,0 6-30,-9 0-66,9 5-66,0-1-31,0 1-6,0 6 10</inkml:trace>
          <inkml:trace contextRef="#ctx0" brushRef="#br0" timeOffset="7891.4403">9433 1040 53,'28'-4'253,"-10"-2"23,2 1-16,-2-6-57,1 0-42,-10 2-25,10-8-23,-10-4-9,-9 4-10,9-5-9,-9-3-18,0-3-16,-9 3-13,9-1-7,-9 5-6,9 0-3,-9 4-13,-1 3 0,1 3-4,0 0-4,-1 5-2,1 1 0,0 5 3,-2 0 0,2 5-1,-9 6 0,8 6 2,-8-3 0,8 3 1,-8 4 3,7 6 1,-7-2 1,9 3 1,-1 3 1,1-6 2,9 3-4,-9-7-1,9 5 0,0-4-1,9-7 2,-9 1-2,9 0 2,1-5-2,-1-2 0,9-3-3,2-6-4,-1 5-4,-10-10-5,10-1-6,-1 2-1,2-7-5,-2 1-2,-8-11-1,8 5 3,-8-6 4,-1 1 0,9-5 3,-7 4 2,-2-3 4,0-3 1,1 6 3,-1 8-2,-9-3 1,9 7-4,-9 0-2,0 10-2,10 0 1,-10 10 0,-10 0 4,10 7 5,0 5 3,0 3 3,0 2-1,0-1 1,0 1-1,0-6 0,10 6 0,-1-6 1,0 0 2,0 0 1,11-6 6,-1 1 0,-1 0-2,1-6-1,10 2-1,-1-8-2,0-4-7,10 0 1,-10 0 1,9-4 1,0-8 1,-8 2 4,-1-1 2,0-10 5,1 6 3,-1-6 4,0 0 6,-1-11 1,-7 5 0,-1-4-3,-1-8-3,1-3-6,-1 6-7,-7-11-5,-2-2-5,0 4-5,1-8-1,-1-7-3,0 2-2,-9-5-1,10-7-5,-1 3-8,-9-8-16,18-3-19,-18 4-21,11-1-16,-2 1-13,10 11-7,-10 0 5,0 11 14,1 8 16,-1 13 14,-9 4 15,0 6 11,-9 11 22,-1 10 21,1 5 22,-10 11 25,1 10 22,-11 10 26,10 14 6,1 6 3,-1 3 0,-1 14-4,11 7-12,-9 1-10,8 2-11,1-3-14,9 4-9,-9 1-13,9-12-5,0 1-7,9 1-2,0-11-3,1-8-2,-1 3-8,9-11-9,2-1-14,-1-10-19,9-5-26,-1-5-40,2-6-47,9-5-84,-11-7-81,12-3-31,-11-6-1,-1-6 23</inkml:trace>
        </inkml:traceGroup>
      </inkml:traceGroup>
    </inkml:traceGroup>
  </inkml:traceGroup>
</inkml:ink>
</file>

<file path=ppt/ink/ink1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0:43.032"/>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B5ECE37-C28F-4141-8EF6-6BEE17525146}" emma:medium="tactile" emma:mode="ink">
          <msink:context xmlns:msink="http://schemas.microsoft.com/ink/2010/main" type="writingRegion" rotatedBoundingBox="17533,8553 20490,8553 20490,9973 17533,9973"/>
        </emma:interpretation>
      </emma:emma>
    </inkml:annotationXML>
    <inkml:traceGroup>
      <inkml:annotationXML>
        <emma:emma xmlns:emma="http://www.w3.org/2003/04/emma" version="1.0">
          <emma:interpretation id="{F79DBA3F-29D2-40E8-8FCB-25D0319F3126}" emma:medium="tactile" emma:mode="ink">
            <msink:context xmlns:msink="http://schemas.microsoft.com/ink/2010/main" type="paragraph" rotatedBoundingBox="17533,8553 20490,8553 20490,9973 17533,9973" alignmentLevel="1"/>
          </emma:interpretation>
        </emma:emma>
      </inkml:annotationXML>
      <inkml:traceGroup>
        <inkml:annotationXML>
          <emma:emma xmlns:emma="http://www.w3.org/2003/04/emma" version="1.0">
            <emma:interpretation id="{0D0207C8-4A10-4F71-9B2A-DEC59DDF7FF8}" emma:medium="tactile" emma:mode="ink">
              <msink:context xmlns:msink="http://schemas.microsoft.com/ink/2010/main" type="line" rotatedBoundingBox="17533,8553 20490,8553 20490,9973 17533,9973"/>
            </emma:interpretation>
          </emma:emma>
        </inkml:annotationXML>
        <inkml:traceGroup>
          <inkml:annotationXML>
            <emma:emma xmlns:emma="http://www.w3.org/2003/04/emma" version="1.0">
              <emma:interpretation id="{ACD241D4-A78D-4581-B607-9D45E5D79368}" emma:medium="tactile" emma:mode="ink">
                <msink:context xmlns:msink="http://schemas.microsoft.com/ink/2010/main" type="inkWord" rotatedBoundingBox="19148,9809 20490,9809 20490,9973 19148,9973"/>
              </emma:interpretation>
              <emma:one-of disjunction-type="recognition" id="oneOf0">
                <emma:interpretation id="interp0" emma:lang="en-IN" emma:confidence="0">
                  <emma:literal>in</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-n</emma:literal>
                </emma:interpretation>
                <emma:interpretation id="interp4" emma:lang="en-IN" emma:confidence="0">
                  <emma:literal>.</emma:literal>
                </emma:interpretation>
              </emma:one-of>
            </emma:emma>
          </inkml:annotationXML>
          <inkml:trace contextRef="#ctx0" brushRef="#br0">0 112 72,'48'-13'161,"1"-5"-3,-1 3-79,-8 3-40,0-2-16,0 0 2,1 5 12,-2 5 5,2-5-3,-1 3-11,8 6-12,8 6-8,8 3-5,9 0-1,0 0-1,7 9-11,8-1-30,9 7-70,8-2-43,7 6-23,8-6-11</inkml:trace>
          <inkml:trace contextRef="#ctx0" brushRef="#br0" timeOffset="-1846.1054">-1615-1194 146,'56'4'217,"0"-8"6,0 4-71,0-5-67,0 1-45,0-1-17,0-5-9,10 8-13,5-8-12,2 5-16,7 1-15,0-1-21,17 1-42,8-1-53,7 5-22,8-5-2</inkml:trace>
        </inkml:traceGroup>
      </inkml:traceGroup>
    </inkml:traceGroup>
  </inkml:traceGroup>
</inkml:ink>
</file>

<file path=ppt/ink/ink1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31.142"/>
    </inkml:context>
    <inkml:brush xml:id="br0">
      <inkml:brushProperty name="width" value="0.10583" units="cm"/>
      <inkml:brushProperty name="height" value="0.10583" units="cm"/>
      <inkml:brushProperty name="color" value="#FF0000"/>
      <inkml:brushProperty name="fitToCurve" value="1"/>
    </inkml:brush>
    <inkml:brush xml:id="br1">
      <inkml:brushProperty name="width" value="0.10583" units="cm"/>
      <inkml:brushProperty name="height" value="0.10583" units="cm"/>
      <inkml:brushProperty name="color" value="#7030A0"/>
      <inkml:brushProperty name="fitToCurve" value="1"/>
    </inkml:brush>
    <inkml:brush xml:id="br2">
      <inkml:brushProperty name="width" value="0.10583" units="cm"/>
      <inkml:brushProperty name="height" value="0.10583" units="cm"/>
      <inkml:brushProperty name="color" value="#1B190F"/>
      <inkml:brushProperty name="fitToCurve" value="1"/>
    </inkml:brush>
    <inkml:brush xml:id="br3">
      <inkml:brushProperty name="width" value="0.10583" units="cm"/>
      <inkml:brushProperty name="height" value="0.10583" units="cm"/>
      <inkml:brushProperty name="color" value="#0070C0"/>
      <inkml:brushProperty name="fitToCurve" value="1"/>
    </inkml:brush>
  </inkml:definitions>
  <inkml:traceGroup>
    <inkml:annotationXML>
      <emma:emma xmlns:emma="http://www.w3.org/2003/04/emma" version="1.0">
        <emma:interpretation id="{5C4384F9-8303-4B96-851F-83C02F7D2867}" emma:medium="tactile" emma:mode="ink">
          <msink:context xmlns:msink="http://schemas.microsoft.com/ink/2010/main" type="writingRegion" rotatedBoundingBox="359,2350 28639,3042 28347,14971 67,14279"/>
        </emma:interpretation>
      </emma:emma>
    </inkml:annotationXML>
    <inkml:traceGroup>
      <inkml:annotationXML>
        <emma:emma xmlns:emma="http://www.w3.org/2003/04/emma" version="1.0">
          <emma:interpretation id="{B392DD68-1D86-4A55-B415-0D2182DFB7D2}" emma:medium="tactile" emma:mode="ink">
            <msink:context xmlns:msink="http://schemas.microsoft.com/ink/2010/main" type="paragraph" rotatedBoundingBox="4471,2400 9092,2892 9030,3475 4409,2984" alignmentLevel="3"/>
          </emma:interpretation>
        </emma:emma>
      </inkml:annotationXML>
      <inkml:traceGroup>
        <inkml:annotationXML>
          <emma:emma xmlns:emma="http://www.w3.org/2003/04/emma" version="1.0">
            <emma:interpretation id="{C0A660EF-8BCA-49F4-AD03-77D4E50CD31C}" emma:medium="tactile" emma:mode="ink">
              <msink:context xmlns:msink="http://schemas.microsoft.com/ink/2010/main" type="line" rotatedBoundingBox="4471,2400 9092,2892 9030,3475 4409,2984"/>
            </emma:interpretation>
          </emma:emma>
        </inkml:annotationXML>
        <inkml:traceGroup>
          <inkml:annotationXML>
            <emma:emma xmlns:emma="http://www.w3.org/2003/04/emma" version="1.0">
              <emma:interpretation id="{1500A282-4A43-485E-8A82-5B58AFCE2F39}" emma:medium="tactile" emma:mode="ink">
                <msink:context xmlns:msink="http://schemas.microsoft.com/ink/2010/main" type="inkWord" rotatedBoundingBox="4492,2380 6695,2697 6611,3281 4408,2964"/>
              </emma:interpretation>
              <emma:one-of disjunction-type="recognition" id="oneOf0">
                <emma:interpretation id="interp0" emma:lang="en-IN" emma:confidence="0">
                  <emma:literal>at</emma:literal>
                </emma:interpretation>
                <emma:interpretation id="interp1" emma:lang="en-IN" emma:confidence="0">
                  <emma:literal>ixia</emma:literal>
                </emma:interpretation>
                <emma:interpretation id="interp2" emma:lang="en-IN" emma:confidence="0">
                  <emma:literal>ain</emma:literal>
                </emma:interpretation>
                <emma:interpretation id="interp3" emma:lang="en-IN" emma:confidence="0">
                  <emma:literal>alt.</emma:literal>
                </emma:interpretation>
                <emma:interpretation id="interp4" emma:lang="en-IN" emma:confidence="0">
                  <emma:literal>ait.</emma:literal>
                </emma:interpretation>
              </emma:one-of>
            </emma:emma>
          </inkml:annotationXML>
          <inkml:trace contextRef="#ctx0" brushRef="#br0">1302-10472 193,'17'-10'246,"-10"-2"9,10 3-58,-9 0-38,-1 4-24,2-5-13,-1 6-4,-8 0-4,8 0-8,-8 4-10,0-6-11,0 3-11,0 3-10,0 0-9,0 0-7,0 0-11,0 0-9,-8 0-7,8 3 1,-8 3-3,-8 2 0,-1 1 3,2 5 0,-9 0 0,-1 3-8,1 2-2,0-2-2,-8 2-3,8 4-3,-1-6-3,1 2-5,0-1-8,9 0-14,-2-5-20,2 5-23,6-4-21,1-5-18,8 0-13,0-6-10,17-3-8,-2-3-5,2-6-10,15 0-14,-1-5-24,1 1-29,9-10-15,-9 1 8,9-6 20</inkml:trace>
          <inkml:trace contextRef="#ctx0" brushRef="#br0" timeOffset="177.0038">1584-10598 75,'24'-23'230,"1"4"25,-1 7-35,-9-3-59,-7 2-46,1 5-34,-2 3-26,-7 5-13,0 5 0,-7-2 7,-2 11 13,-6 5 12,-2-2 10,-7 6 3,-1 5-8,3-7-9,-12 11-11,10-4-11,1-2-11,-1 2-11,7-6-6,-7 6-6,8-7-5,0 3-6,9-7-8,-10 2-19,9-1-27,-1-5-34,9-4-34,0-4-49,0 0-108,9-10-44,-1 0-3,16-8 14,8-5 25</inkml:trace>
          <inkml:trace contextRef="#ctx0" brushRef="#br0" timeOffset="374.0148">1938-10652 8,'-8'4'228,"8"1"26,0 3-4,-17 1-57,10 1-34,-1 8-26,-9 4-19,1 1-13,1 3-11,-10 2-14,1-1-10,7 4-13,2 2-10,-9-3-12,7 3-7,-7 3-7,9-9-9,-2 4-8,-7-3-16,9 0-25,-2-7-37,9 2-47,-8-10-80,8 1-80,-8-9-32,0-5-1,7 0 22</inkml:trace>
          <inkml:trace contextRef="#ctx0" brushRef="#br0" timeOffset="561.0245">1431-10640 139,'8'0'217,"8"0"7,1 5-74,-2 4-56,2-4-35,7 4-21,-9 5-11,2 0-5,7 3-8,-9 2-6,2 2-10,0-2-17,-2-2-35,2 7-89,7-6-48,-9-5-26,9 1-5</inkml:trace>
          <inkml:trace contextRef="#ctx0" brushRef="#br0" timeOffset="89126.4353">2943-10142 217,'-153'-5'369,"16"1"33,33-4 25,16 3-102,23 0-64,8 0-57,26 1-40,14-1-23,26 1-21,15 4-28,23 0-36,18 0-34,16 4-38,7 1-53,16 4-79,-7 1-151,-1-2-118,1 1-54,-1-5-9,-16 1 25,2-5 67</inkml:trace>
        </inkml:traceGroup>
        <inkml:traceGroup>
          <inkml:annotationXML>
            <emma:emma xmlns:emma="http://www.w3.org/2003/04/emma" version="1.0">
              <emma:interpretation id="{5DD8DC9C-18BC-473C-8BF8-67B755CC9158}" emma:medium="tactile" emma:mode="ink">
                <msink:context xmlns:msink="http://schemas.microsoft.com/ink/2010/main" type="inkWord" rotatedBoundingBox="8246,3100 9067,3107 9066,3178 8245,3171"/>
              </emma:interpretation>
              <emma:one-of disjunction-type="recognition" id="oneOf1">
                <emma:interpretation id="interp5" emma:lang="en-IN" emma:confidence="0">
                  <emma:literal>+</emma:literal>
                </emma:interpretation>
                <emma:interpretation id="interp6" emma:lang="en-IN" emma:confidence="0">
                  <emma:literal>T</emma:literal>
                </emma:interpretation>
                <emma:interpretation id="interp7" emma:lang="en-IN" emma:confidence="0">
                  <emma:literal>;</emma:literal>
                </emma:interpretation>
                <emma:interpretation id="interp8" emma:lang="en-IN" emma:confidence="0">
                  <emma:literal>F</emma:literal>
                </emma:interpretation>
                <emma:interpretation id="interp9" emma:lang="en-IN" emma:confidence="0">
                  <emma:literal>:</emma:literal>
                </emma:interpretation>
              </emma:one-of>
            </emma:emma>
          </inkml:annotationXML>
          <inkml:trace contextRef="#ctx0" brushRef="#br0" timeOffset="88930.4252">4888-10038 175,'-16'0'367,"-1"-5"37,17 5 23,0-3-95,9 3-90,-1 0-78,8 0-54,9 0-33,-2 0-19,10 3-20,-1 2-15,0-1-10,-1 1-10,3 4-12,-2-4-18,-1 3-24,-6-2-30,7-3-36,-8 2-35,-8-1-40,0 1-74,0-5-68,-8 0-16,0-5 9,-8 1 27</inkml:trace>
          <inkml:trace contextRef="#ctx0" brushRef="#br0" timeOffset="88735.4302">5627-9998 283,'-8'-12'408,"8"-3"30,0 6 16,8 0-123,-8 6-127,9 3-87,-1-6-54,-1 6-29,2 6-26,-1-6-38,0 8-60,-8-4-78,0 5-144,-8-4-76,-9 0-29,2 0 9,-2-5 42</inkml:trace>
        </inkml:traceGroup>
      </inkml:traceGroup>
    </inkml:traceGroup>
    <inkml:traceGroup>
      <inkml:annotationXML>
        <emma:emma xmlns:emma="http://www.w3.org/2003/04/emma" version="1.0">
          <emma:interpretation id="{D15C3372-9E43-4D4A-AD0E-E22A8C8DFF7C}" emma:medium="tactile" emma:mode="ink">
            <msink:context xmlns:msink="http://schemas.microsoft.com/ink/2010/main" type="paragraph" rotatedBoundingBox="267,3099 10075,2745 10154,4918 346,5272" alignmentLevel="1"/>
          </emma:interpretation>
        </emma:emma>
      </inkml:annotationXML>
      <inkml:traceGroup>
        <inkml:annotationXML>
          <emma:emma xmlns:emma="http://www.w3.org/2003/04/emma" version="1.0">
            <emma:interpretation id="{336E8979-4336-4336-A3D8-CE6EB065B3A3}" emma:medium="tactile" emma:mode="ink">
              <msink:context xmlns:msink="http://schemas.microsoft.com/ink/2010/main" type="line" rotatedBoundingBox="267,3099 10075,2745 10154,4918 346,5272"/>
            </emma:interpretation>
          </emma:emma>
        </inkml:annotationXML>
        <inkml:traceGroup>
          <inkml:annotationXML>
            <emma:emma xmlns:emma="http://www.w3.org/2003/04/emma" version="1.0">
              <emma:interpretation id="{2727A28A-3C82-465A-AA00-D29BCD14E269}" emma:medium="tactile" emma:mode="ink">
                <msink:context xmlns:msink="http://schemas.microsoft.com/ink/2010/main" type="inkWord" rotatedBoundingBox="277,3383 3750,3258 3818,5147 346,5272"/>
              </emma:interpretation>
              <emma:one-of disjunction-type="recognition" id="oneOf2">
                <emma:interpretation id="interp10" emma:lang="en-IN" emma:confidence="0">
                  <emma:literal>during</emma:literal>
                </emma:interpretation>
                <emma:interpretation id="interp11" emma:lang="en-IN" emma:confidence="0">
                  <emma:literal>dunning</emma:literal>
                </emma:interpretation>
                <emma:interpretation id="interp12" emma:lang="en-IN" emma:confidence="0">
                  <emma:literal>luring</emma:literal>
                </emma:interpretation>
                <emma:interpretation id="interp13" emma:lang="en-IN" emma:confidence="0">
                  <emma:literal>bring</emma:literal>
                </emma:interpretation>
                <emma:interpretation id="interp14" emma:lang="en-IN" emma:confidence="0">
                  <emma:literal>dining</emma:literal>
                </emma:interpretation>
              </emma:one-of>
            </emma:emma>
          </inkml:annotationXML>
          <inkml:trace contextRef="#ctx0" brushRef="#br0" timeOffset="83259.1067">-2894-9022 35,'-16'0'298,"0"0"36,7 0 26,-6 0-58,7 5-69,-8-1-49,-1 1-32,10 5-19,-10-2-13,9 5-11,-7 2-14,6 3-14,2 0-12,-1-1-9,-1-2-8,9 3-4,-8 0-2,8-5 0,0 1 2,8-5 2,1 0 5,-1-5 1,-1 1 1,10-5 1,-2 0-4,9 0-4,-7-5-9,7-3-6,0-3-8,-8-6-8,8 4-6,0-11-3,-7 2-3,-10-4-1,10-2-3,-9-4-1,-1-3-2,10-7-2,-2-3-4,2 0-5,-10-9-6,2 1-5,-1-7-3,0 1-1,-8 1 0,0 3 6,9 6 5,-9-1 4,0 9 5,0 5 4,0 5 1,0 8 0,0 0-1,0 10-3,0-1-3,0 5-4,0 5-2,-9 4 1,9 4-1,0 5 1,-8 5 6,0 8 4,-1 6 3,2 3 2,-10 5 3,10 5 0,-1 0 2,0 7 0,-1 8 2,2-3-1,-10 2 2,9 4-1,8 0 0,-7-6 0,-2-2-2,9 2 1,0-8-2,9 0 0,-9-8 0,7-1-2,1-8 0,9-1-2,-10-9-2,18 0-6,-9-9-4,8-5-5,-8 1-7,8-10-5,0 1-1,-7-5 0,7 0-1,-9-5-1,2 1 2,7-11 0,-9 2 0,2-4 0,-9-2 2,16-4 4,-16-3 2,8-2 5,1 5 4,-10 0 3,10 1 4,-9 5 4,-1 7 5,1 2 3,1-2 0,-9 10 0,7-5 0,-7 5-4,8 4-5,-8 5-2,0 5-1,0 1 0,0 2 1,0 10 3,0 1 2,0-2-1,0 10 1,0-4 1,-8 3 1,8 2-11,0-6 5,0 6 3,0-5 0,0-6 1,0 1 0,8 0 10,-8-4-2,9-5-3,-1-4 1,8-2-1,-8 3 1,7-12-2,2 3-2,-1-2 0,0-4-6,8 1 0,-16-6-1,8-4-1,1 3 0,-2 3-4,-6-6 2,-1-1-3,-1 2-1,-7 2 0,8-3-2,-8 9 2,0 1 0,0 2-2,0 2-2,0 4 1,0 4 0,-8 5 3,1 2 2,-1 1 4,8 7 3,-9-5 0,9 3 1,0 2 1,0-2 1,9-3-1,-9 3 2,8-3 1,-1 0 0,1-5 11,1-1-5,-1 3-2,8-11-2,-8 4-1,8-4-1,0-4-12,8-1 4,-7-1 2,-2-2 1,9-1 0,-7 1 0,-2-6 0,2 0 0,-10-5 0,2 7-3,-1-6-4,-1-6-6,-7 1-6,9 1-4,-9 5-3,-9-6 0,9 4 3,-7 2 3,7 3 5,0 5 4,-8-5 2,16 11 1,-8-7 2,0 1-4,7 9-1,2-9-2,7 4-2,0 2-1,0-3 1,0 1 1,8 1 5,1 0 1,-1-1 1,0 1 2,-1 4 1,1-5 0,1 0 1,-9 1 0,0 4-1,0-5 1,-8 5-2,1 5 1,-2-5 1,1 9 0,1-4 3,-9-1 2,8 5 6,-1 6 5,-7-3 3,0 2 0,8 5 1,-8-2-2,9 2-1,-9 2-5,7-2 0,-7-2-2,0 6 1,8-4-3,1-2 1,-9-3 0,8 0-2,-1-6 0,-7 1 2,9-4 0,-1 4-1,9-9 1,-10 0 0,8 0-2,2-9-3,0 1-2,-2-6-4,9-5-2,-7 1-1,-2 0 1,2-3-2,-1-3 3,-8-3 0,7 0 0,-6 1-1,-1-2 3,-1 0 3,2 6 4,-9-1 4,8 11 6,-8-3 3,0 6-1,8 0-5,-8 6-4,0 3-4,0 0-4,0 3-1,0 6 4,0 0 3,-8 10 2,8-2 3,0 6 1,-8 1 2,8-3-2,-9 3 0,9-3 0,-7 6-4,7-3-5,-8-3-16,8-2-32,-9-2-44,9 3-59,-7-12-73,7 1-128,0 1-55,-8-10-9,8 0 23,8-5 48</inkml:trace>
          <inkml:trace contextRef="#ctx0" brushRef="#br0" timeOffset="83890.1481">-1238-9103 28,'8'13'228,"-8"1"23,9 0-9,-9-5-64,7 1-42,1-6-28,-8 1-18,9-2-13,-1-3-12,-1 0-14,1 0-10,1-3-8,6-2-6,-15-9-2,17 5 2,-10-8 5,10 2 6,-2-6 2,2-3 4,0-3 1,-2 0-3,1-5 0,0 1-1,0-1 4,1 0 4,-2 5 5,-6 6 2,6-3 0,2 2-4,-2 8-10,2-4-8,0 9-10,7 0-8,-9 9-4,2 0-4,7 0-2,-9 5 1,9-1 1,-7 5-1,-2 5 0,2-1-2,0 5 1,-2 0-1,-8-3 0,10 6 0,-17-2 0,8-2 2,-8 6-2,0-10-1,0 6 0,-8-1-1,8-5-1,0-4-4,-8 0-3,8 0-1,-9-4 0,9 0 2,0 0 2,0-5 2,0-5 3,0 0 2,9-4-2,-1-5-2,0 2-1,8-7 0,1 2-8,-9-2 7,7 0 3,9 1 4,-7 6 1,-1-3 3,7 2 7,-6 5-4,-1-2-2,0 5-3,-7 1-2,6 4-1,-7 0-3,8 4 0,-8 1 0,1 5-1,-2 2 1,1-3 0,1 6 0,-1 2-5,-8 1-12,7 0-23,2 0-36,-1 0-55,0 0-83,-1 0-131,2 1-62,6-6-17,10 0 17,-1-3 43</inkml:trace>
          <inkml:trace contextRef="#ctx0" brushRef="#br0" timeOffset="83426.1161">-1197-9685 165,'0'-18'238,"-9"0"6,9 3-76,0 2-98,0 5-95,-8 3-107,8-4-57,0 4-30,0 5-6</inkml:trace>
          <inkml:trace contextRef="#ctx0" brushRef="#br0" timeOffset="84368.1711">338-9202 30,'0'-23'276,"-8"1"31,0-6 22,0 6-71,-8-1-72,7 6-48,-6-2-32,-2 7-23,-7 2-17,9 5-15,-2 5-9,1 0-9,8 0-3,-9 5-3,10 5 0,-1-2 1,0 5 1,0-3 4,8 3 2,0-4 2,8 0 4,-8 5 4,16-10 3,-9 5-1,10-5-4,0-4-5,-2 0-6,9 0-9,-7-4-6,-2 0-2,9-1 1,-7-4 0,-1-5 1,-8 1 3,7 5 6,-6-2 4,-1 1 0,0 4-2,1 1-6,-9-1-5,0 5-8,0 5-8,0 4-2,-9 10 1,1 2 2,0 15 3,-8 6 2,0 11 1,-8 12-1,8 2 0,-9 9-2,10 11-2,-9-2-3,7 1 0,10 0-1,-10-4-2,0-1 0,10-8-1,-1-6 1,0-4 2,0-4 1,0-9 0,0-5 0,8-14 3,0 0 3,-9-12 1,9 0 0,-7-11-1,7-8-2,-8-4-2,-1-10-2,1-9-2,-7 1-1,-1-14 1,-1-4-3,2-7-2,-10-7-2,9-8-3,0-2-2,0 1-1,-1-1 0,10 1 1,-1 5-4,8 4-4,0 4-8,8 4-17,8 6-32,8 4-46,1 0-62,7 8-112,7 2-89,2-2-32,-1 6 7,8-1 33</inkml:trace>
        </inkml:traceGroup>
        <inkml:traceGroup>
          <inkml:annotationXML>
            <emma:emma xmlns:emma="http://www.w3.org/2003/04/emma" version="1.0">
              <emma:interpretation id="{55CC8F33-F8F6-4972-99E8-70BC2ED1C428}" emma:medium="tactile" emma:mode="ink">
                <msink:context xmlns:msink="http://schemas.microsoft.com/ink/2010/main" type="inkWord" rotatedBoundingBox="4545,2944 10075,2745 10125,4137 4595,4336"/>
              </emma:interpretation>
              <emma:one-of disjunction-type="recognition" id="oneOf3">
                <emma:interpretation id="interp15" emma:lang="en-IN" emma:confidence="0">
                  <emma:literal>construction</emma:literal>
                </emma:interpretation>
                <emma:interpretation id="interp16" emma:lang="en-IN" emma:confidence="0">
                  <emma:literal>construe chon</emma:literal>
                </emma:interpretation>
                <emma:interpretation id="interp17" emma:lang="en-IN" emma:confidence="0">
                  <emma:literal>Construction</emma:literal>
                </emma:interpretation>
                <emma:interpretation id="interp18" emma:lang="en-IN" emma:confidence="0">
                  <emma:literal>constructions</emma:literal>
                </emma:interpretation>
                <emma:interpretation id="interp19" emma:lang="en-IN" emma:confidence="0">
                  <emma:literal>Constructions</emma:literal>
                </emma:interpretation>
              </emma:one-of>
            </emma:emma>
          </inkml:annotationXML>
          <inkml:trace contextRef="#ctx0" brushRef="#br0" timeOffset="86132.2702">1431-9129 162,'0'-10'164,"8"2"-41,-8-7-59,9 2-23,-9 5-12,0-7-3,7 2 1,1-4 9,-8 2 10,9-3 11,-1 0 8,-1 0 11,2-5 9,-9 1 7,8-1 3,-1-4 6,1 5 6,1-5 4,-9-1 1,0 1-4,0 0-2,-9 5-8,9-1-14,-15 5-11,7 0-8,-16 3-7,7 7-5,-7 4-3,0 8 5,-8 1-1,8 9-1,-8 8 2,8 5 1,-8 5 1,15 4-4,-7 4-1,9 5-2,6 1-6,1 3-6,8-2-5,0-2-7,8-6-6,1 2-6,-2 0-3,10-5-3,-10-5-3,18-3-3,-10-5-1,2-1-13,7-8-2,0 0-6,0-10-7,8-4-9,0 0-13,0 0-1,1-9-13,7 0-12,-8-5-9,8 0-6,-8-4-2,8-5 2,-7 5 6,-1-4 8,0-1 7,-8 1 10,0-1 5,1 1 3,-10-10 1,-6 5 0,6 1 6,-15-7 2,9 2 5,-9-1 9,-9 5 6,1-5 4,1 9 5,-2 1 3,1 4 5,1 5-1,-10 3 3,9 2 1,-8 3 1,0 5 2,0 5 2,-1-1 5,2 5 3,-2 9 6,-7 0 3,9 4 5,-2 6 2,-7 3-1,16 5 1,-8 0-2,8 1-3,0-1-15,-1 4 2,9-4 2,0 0-2,9-4-2,-1 1 1,0-6 12,1-6-5,6 2 0,2-4 2,-2-5 3,1-6 2,9 1 0,-1-4 0,0-5-3,0 0-4,1-5-3,-2-4-3,1 1-1,-8-6-4,1 0-1,-2 1-4,2-5-4,-9-5-7,8 1-7,-8-6-9,-1 2-6,-7-2-4,9-4 2,-9 5 0,0 0 7,-9 1 6,9 2 7,0 3 5,0 6 6,-7 2 7,7-1 7,0 5 9,0 0 3,7 5 3,-7 0-3,9-1-3,-1 0-5,7 5-6,2 0-3,0 0-2,-2 0 0,1 0 0,9 0 0,-10 5-1,2 0-1,-1 3-2,-1 1 2,2 4 0,-9 1 7,-1 4-4,2 0 0,-1 1 0,-8-2-2,0 1 1,0 0-6,0 0 4,0 1 1,0-2 2,0-3 0,0 0-1,-8 0-1,8-6 1,0-2 1,0-3 1,0 2 1,0-5 1,0 0 0,8 0-4,0-5-2,1-4-1,-2 1-5,1-2-2,1-8 0,6 4-2,2-3-2,-2-2-3,9 1 1,0-4 1,1-1 1,-1 1 2,0 5 1,0-2 2,-8 0 1,8 6 2,0 4 0,-7 1 2,7-2 0,-16 5 0,8 5 3,-8 0 3,0 5 1,-1 0 3,2 0 1,-1 3 3,-1 1 0,2 0 3,-9 5 1,8-5 1,0 4-1,8-4 2,-8 5-1,9-5-3,7 1-3,-9-1 0,9-6-3,1 6-1,6-4-3,3-5-3,-3 0-4,1-5-6,0 1-5,0-1-5,1-4-1,-10 1 0,2-6 1,-1 0 5,-8 0 3,9-3 4,-10-6 0,2 1 3,-1-6 4,-8 1 3,-1 0 4,1-5 3,1 1 6,-9-2 4,8 3-1,-8 7 2,0-4 1,0 9-2,0 0-2,0 4-5,-8 4-4,8 1-2,-9 6-5,9-2-2,-8 5-1,1 0 0,-1 0 1,-1 5-1,2-5 1,-1 3 0,-1 3 0,9-3-2,-8 3-1,8-2 0,-7 1 2,7-1 0,0 5 0,-9-4 1,9 4 1,0 4 1,0-4 2,0 5 2,0 0 1,0 4 1,0-5 1,0 4 1,9 2 0,-9 0-1,0-6 3,7 5 0,1-4 1,1 4 1,-1-5-2,-1 5-2,10-3-1,-2 6-2,-6-2 0,6-2-1,2 2-2,-1 3 1,0 1-2,-7-1 0,-2 1-1,1-1-1,0 6 2,-8-5 0,0 3-1,0-2 0,0 2 0,-8-4-2,0 1-7,-8-1-6,8-2-9,-8-3-15,-9 2-17,10-7-15,-9-3-16,0 1-24,-1-5-29,1-1-41,9-4-82,-10 0-48,17-9-13,-8 4 12,7-9 29</inkml:trace>
          <inkml:trace contextRef="#ctx0" brushRef="#br0" timeOffset="87255.3308">3248-10046 10,'9'-33'247,"-9"6"35,7 0 6,-7 3-50,0 7-49,0-1-34,0 5-29,0 4-26,0 0-25,0-1-21,0 10-18,0 0-8,0 5 4,-7 9 8,7 5 10,0 7 10,0 1 4,0 9-5,0 0-11,0 5-13,7 4-14,-7-3-6,0 6-5,0-3-4,8 5 1,-8-4 0,0-2 3,0 1-1,0 0 0,0-3 1,0-1-2,0-5-1,0-5-2,0 1-1,0-1 0,0-8 0,0 4-1,0-3 0,8-3 2,-8-2-1,9-2-1,-9 2 0,7-1 2,1-5 0,1-4-2,-2 5 1,1-5 1,9 1 0,-10-2-2,10-4 0,-2 1-1,2-1-1,7-4-1,-9 0-2,10 0-2,-1-4 0,-8-5-1,9 4 2,-1-3-2,-9-6 0,2 0 1,-2-8 0,2-1 0,-10 1-4,2-6 2,-1-3 0,-8-5-2,0 4 1,0-4-1,0 0 0,0 3 0,-8 7-1,-1 4 1,2-1-2,7 9 0,-8 1 0,-1 7-1,9 3 1,-7 3 3,-1 3 1,8 8 4,-8-3 2,8 6 1,0 4 2,8-5 0,-8 6-1,8-1-3,-8-5 1,7 1 1,2 0 1,-1-1 2,-1-4 0,2-5 4,-1 6-2,9-6-2,-2-4-1,-7 5-1,8-5-2,1-5 0,-10 1 0,10 4 1,-9-5-1,-1 0 0,1 5-2,1-4-1,-2 4-3,-7 4-1,8 1 1,-8 0-1,9 8 3,-9 1 3,0 4 5,0 0 0,0 4 0,0 2 0,0-3 0,0 2 0,0 1-4,0-3 1,0 3 1,8-12 0,-8 7 1,0-6 2,7-4 0,2 0-1,-1 1 1,0-10-2,1 0-5,6 0-6,1-5-5,0-5-4,0 1-6,9 0-1,-10-4-1,9-1 1,-7 2 4,7-7 5,0 1 4,-8-1 2,0 2 2,8-2 6,-16 2 1,9 3 1,-10 0 1,1 5-2,-8 6-2,0-2-2,0 5 0,-8 5-1,8 3 0,-16 1 6,8 5 4,0 3 2,1 1 0,-2 1-4,9 0 3,-8-2 2,8 5 0,0-4 3,0 1 1,0-6 9,8 0 2,-8-3 0,9-5 2,6 3-2,-7-4-1,8-4-4,1 0-4,-2-4-5,9 0-2,-7 0 1,-2-6-2,2 1-3,7-5 0,-16 1-1,8-1-1,0-4 0,-7 0-4,6-3 0,-6 2 1,-2-4 0,1 9-1,-8 2 0,8-3 3,1 11-1,-9-5-4,0 4-1,0 5-3,0 0 1,0 9 0,0 0 3,0 1 4,0 7 3,-9 1 3,9 1 2,0 3-1,9 1 1,-9-4 0,0-2-5,0 2-9,7 2-17,-7-6-17,8-3-23,1 2-26,6-5-30,-6 0-30,6-4-32,10-5-41,-1 4-60,8-8-30,-8 4 2,8-9 24</inkml:trace>
          <inkml:trace contextRef="#ctx0" brushRef="#br0" timeOffset="88545.4063">4816-9243 193,'7'-18'254,"2"4"4,-1-3-50,0 3-55,-8 5-39,0 0-34,0 1-22,-8 8-18,0 0-5,-1 0-1,2 8 2,-10 1 2,9 0 5,8 5 3,-7-1 5,-2 2 6,9-3 5,0 2 7,9-1 6,-2 1 2,1-5-1,1 0-1,6-4-8,2 0-6,-2-2-9,9-3-7,1 0-9,7-3-7,-8-7-2,9 1-3,-1 0-3,0-5 3,0 1 2,-8-1 2,8-4 1,-8-4-1,-7 3-3,7-7-10,-9-2-5,2 1-4,-10-4-5,10-5-2,-9-5-2,-8-4 2,7-5 0,-7-4 0,0-6 3,9-2 1,-9-2 2,8 2-2,0-6-2,8 4-1,1 2-3,-2 2-2,2 6 1,-2 8 0,-6 10 1,6 5-2,-15 12-3,9 2 0,-9 8-3,0 4 1,0 10-1,0 4 1,-9 8 2,2 11-1,-10 3-2,9 6 1,-8 9-1,8 2-2,-7 8 0,6 6 3,-6 2 3,6 4 3,-7-6 4,7 2 5,2-2 3,-9-2 1,7-2 2,9-3-2,-7-6-1,-1-3-1,8-6 0,8-7 0,-8-2-3,7-5 1,2-3 0,-1-5 0,7-4-5,10-5-7,-1-5-4,0 1-11,0-10-16,8 1-13,0-5-10,-8-5-13,9 1-9,-10-10-6,11 5 3,-10-9 4,0 5 7,-1-6 12,1 6 16,-7 4 14,-1 0 2,-8 4 2,0 5 3,-1 4 4,-7 5-2,0 5 3,0 4 6,0 5 7,0-1 6,-7 10 1,7-6 2,0 6 3,0 4 1,0-3 1,0-3 0,7-2 2,-7-2 0,9 2 0,-1-6 0,9 2-1,-10-6 0,10-1-2,-2-4-2,-7-4-3,16 5-3,-7-10-3,7 5-3,-9-9-3,9 6 0,-7-6-2,0-6-1,-2 6-6,9-3-4,-7-3 0,-10-3 2,10 4 6,-9 1 14,-1 0 17,1 3 14,-8 1 10,9 5 3,-9-4-3,0 3-9,0 5-9,0 0-10,0 0-4,0 5-2,-9-2-1,1 6 5,1 5 4,-1 0 4,-1 3 4,9 6 0,-8 1 2,1-7-1,7 5-1,-9 1-4,9-1-3,0-4-1,0 1-2,9-2 0,-2 2 0,1-2 3,9-6-1,7 1 0,0-3 0,0-4-2,-8 5-3,16-10-2,-8 0-3,0-5-1,0 0-2,1-4-2,-9 1-3,8-6-1,-8 0-3,-9-3-2,10-7-2,-9 1-4,-8-3-5,0-2-5,0-3-4,0-1-6,-8-4-2,0 0 2,-1-5 2,-6 10 3,7-5 6,8 8 7,-9 5 4,2 1 5,-1 9 3,8-5 1,-9 13 2,2-4 1,7 5 1,-8-1 0,8 5 1,-9 0 1,9 0 2,0 0 4,0 5 3,-8-5 6,8 4 7,8 1 7,-8 4 7,0-5 4,9 0 2,-1 6 3,-1-6-2,2 1-6,6-1-4,2-4-5,-2 5-1,10-5-5,-9 0-2,1 0 5,6 0 3,-7 0 2,1 0 0,-2 0-1,2 0-4,-10 4-6,10 1-6,-9-2-1,-8 12 0,0-2 1,0 1 11,-8 4 4,-1 5 1,1-1 0,-7 5 1,-2-4-1,1 0-8,1 3-1,-2-3-4,2 4 0,-2-4-3,1-1-3,8-4 0,0 0-4,-1-4 0,2 0-2,7-5 1,0-1 2,-8-2 1,8-3 0,8-3 1,-8-3-2,7-3 5,-7 2-5,17-4-5,-9-7-3,0 2-3,0 0 0,9-6-8,-2 1 2,2-4 1,-2-1 1,9 1 0,-7-6 0,7 1-1,8 6 1,-8-3 1,8 2-1,-8 4 2,0-1 1,1 11 1,-10-6 2,2 10-1,-1-1 0,-8 0 0,7 10 2,-6 0 0,-9 3 2,8 6 2,-1 4 0,-7 0 3,0 0 1,0 5-2,0-1-8,0 2 3,0-3-4,0 2-14,0-5-24,0 5-32,0-9-31,0 3-58,-7-8-81,-1 5-96,-1-9-35,-6 0 0,-9-2 25,7-3 42</inkml:trace>
        </inkml:traceGroup>
      </inkml:traceGroup>
    </inkml:traceGroup>
    <inkml:traceGroup>
      <inkml:annotationXML>
        <emma:emma xmlns:emma="http://www.w3.org/2003/04/emma" version="1.0">
          <emma:interpretation id="{316FC073-3F4D-4C40-A461-FA4696BFB594}" emma:medium="tactile" emma:mode="ink">
            <msink:context xmlns:msink="http://schemas.microsoft.com/ink/2010/main" type="paragraph" rotatedBoundingBox="3896,4400 28591,5021 28527,7569 3831,6947" alignmentLevel="3"/>
          </emma:interpretation>
        </emma:emma>
      </inkml:annotationXML>
      <inkml:traceGroup>
        <inkml:annotationXML>
          <emma:emma xmlns:emma="http://www.w3.org/2003/04/emma" version="1.0">
            <emma:interpretation id="{8DD41C46-6FDA-4B82-9CDE-00A9A43CBD32}" emma:medium="tactile" emma:mode="ink">
              <msink:context xmlns:msink="http://schemas.microsoft.com/ink/2010/main" type="inkBullet" rotatedBoundingBox="3874,5252 3922,5253 3920,5326 3872,5324"/>
            </emma:interpretation>
            <emma:one-of disjunction-type="recognition" id="oneOf4">
              <emma:interpretation id="interp20" emma:lang="en-IN" emma:confidence="0">
                <emma:literal>•</emma:literal>
              </emma:interpretation>
            </emma:one-of>
          </emma:emma>
        </inkml:annotationXML>
        <inkml:trace contextRef="#ctx0" brushRef="#br0" timeOffset="66508.698">530-7833 192,'-7'-4'293,"-10"-5"15,17 4-22,-7 1-117,-1-2-73,0 3-47,8-2-31,0 1-30,0-1-41,0 1-83,8-1-85,0 1-46,-1-1-17,10-5 3</inkml:trace>
      </inkml:traceGroup>
      <inkml:traceGroup>
        <inkml:annotationXML>
          <emma:emma xmlns:emma="http://www.w3.org/2003/04/emma" version="1.0">
            <emma:interpretation id="{3591DB10-100F-44FD-BAC8-8AB307E005EB}" emma:medium="tactile" emma:mode="ink">
              <msink:context xmlns:msink="http://schemas.microsoft.com/ink/2010/main" type="line" rotatedBoundingBox="7024,4479 28591,5021 28527,7569 6960,7026"/>
            </emma:interpretation>
          </emma:emma>
        </inkml:annotationXML>
        <inkml:traceGroup>
          <inkml:annotationXML>
            <emma:emma xmlns:emma="http://www.w3.org/2003/04/emma" version="1.0">
              <emma:interpretation id="{D281CE63-FAE8-4D72-8970-D591572322DE}" emma:medium="tactile" emma:mode="ink">
                <msink:context xmlns:msink="http://schemas.microsoft.com/ink/2010/main" type="inkWord" rotatedBoundingBox="7001,5402 7315,5409 7314,5451 6999,5443">
                  <msink:destinationLink direction="with" ref="{755EA5BC-2242-4025-AFA8-6A8CFC8BA950}"/>
                </msink:context>
              </emma:interpretation>
              <emma:one-of disjunction-type="recognition" id="oneOf5">
                <emma:interpretation id="interp21" emma:lang="en-IN" emma:confidence="0">
                  <emma:literal>-</emma:literal>
                </emma:interpretation>
                <emma:interpretation id="interp22" emma:lang="en-IN" emma:confidence="0">
                  <emma:literal>_</emma:literal>
                </emma:interpretation>
                <emma:interpretation id="interp23" emma:lang="en-IN" emma:confidence="0">
                  <emma:literal>r</emma:literal>
                </emma:interpretation>
                <emma:interpretation id="interp24" emma:lang="en-IN" emma:confidence="0">
                  <emma:literal>=</emma:literal>
                </emma:interpretation>
                <emma:interpretation id="interp25" emma:lang="en-IN" emma:confidence="0">
                  <emma:literal>.</emma:literal>
                </emma:interpretation>
              </emma:one-of>
            </emma:emma>
          </inkml:annotationXML>
          <inkml:trace contextRef="#ctx0" brushRef="#br0" timeOffset="66694.7104">3610-7757 30,'8'15'191,"8"-6"7,-16 0-32,8-4-58,0 0-29,1-5-15,-2 0-15,17 0-19,1 0-49,7 0-107,16-5-57,8 5-31,17-5-13</inkml:trace>
        </inkml:traceGroup>
        <inkml:traceGroup>
          <inkml:annotationXML>
            <emma:emma xmlns:emma="http://www.w3.org/2003/04/emma" version="1.0">
              <emma:interpretation id="{F34AFFF5-F162-43A5-AC82-D3A1AB6BDA79}" emma:medium="tactile" emma:mode="ink">
                <msink:context xmlns:msink="http://schemas.microsoft.com/ink/2010/main" type="inkWord" rotatedBoundingBox="9214,5236 11189,5388 11051,7188 9076,7036">
                  <msink:destinationLink direction="to" ref="{774796A5-AE2C-46D9-B05E-78B77F877A13}"/>
                  <msink:destinationLink direction="with" ref="{D8028101-BF4E-48D0-8EB2-516E84FF0289}"/>
                  <msink:destinationLink direction="with" ref="{20578C28-C52B-47F2-BFCC-9158C2AA0188}"/>
                  <msink:destinationLink direction="with" ref="{9B12459E-884B-410B-A07D-8AEEB9C5298F}"/>
                  <msink:destinationLink direction="with" ref="{90AADFE6-9FB7-4752-8262-E53A76642AEC}"/>
                  <msink:destinationLink direction="with" ref="{755EA5BC-2242-4025-AFA8-6A8CFC8BA950}"/>
                </msink:context>
              </emma:interpretation>
              <emma:one-of disjunction-type="recognition" id="oneOf6">
                <emma:interpretation id="interp26" emma:lang="en-IN" emma:confidence="0">
                  <emma:literal>to</emma:literal>
                </emma:interpretation>
                <emma:interpretation id="interp27" emma:lang="en-IN" emma:confidence="0">
                  <emma:literal>too</emma:literal>
                </emma:interpretation>
                <emma:interpretation id="interp28" emma:lang="en-IN" emma:confidence="0">
                  <emma:literal>fog</emma:literal>
                </emma:interpretation>
                <emma:interpretation id="interp29" emma:lang="en-IN" emma:confidence="0">
                  <emma:literal>tog</emma:literal>
                </emma:interpretation>
                <emma:interpretation id="interp30" emma:lang="en-IN" emma:confidence="0">
                  <emma:literal>"o</emma:literal>
                </emma:interpretation>
              </emma:one-of>
            </emma:emma>
          </inkml:annotationXML>
          <inkml:trace contextRef="#ctx0" brushRef="#br0" timeOffset="76092.2331">6126-7899 111,'-24'8'319,"-1"1"26,1 0 13,0-5-98,9 1-94,7-5-75,-1 3-52,1 3-44,1-6-38,7 4-50,0 6-95,7-6-83,1 5-36,9 0-6,7-9 13</inkml:trace>
          <inkml:trace contextRef="#ctx0" brushRef="#br0" timeOffset="66856.7159">5797-7579 60,'15'-5'254,"2"-4"14,-10 1 8,2-1-105,-1-6-73,-8-3-41,8 6-23,-1-3-13,2 7-13,-1-2-20,8 1-38,0 4-70,8 1-80,0 4-41,8 0-20,9 0 4</inkml:trace>
          <inkml:trace contextRef="#ctx0" brushRef="#br0" timeOffset="67035.7251">7027-7497 26,'39'12'315,"-15"-2"58,1-1 51,-1-1-27,-16-2-52,8-3-51,-8 2-37,1-5-38,-9 0-38,7 0-40,1-5-37,-8 5-31,8 0-27,-8 0-22,9 0-25,-2 0-24,10 5-26,-2-1-31,9 1-39,8 5-47,9-1-55,-1 3-64,-7 7-120,14-2-45,-6-3-2,7 4 31,8-8 55</inkml:trace>
          <inkml:trace contextRef="#ctx0" brushRef="#br1" timeOffset="205253.8976">7391-7332 12,'0'-4'198,"-8"-3"12,8 4-34,0-3-48,-11 1-32,11-6-21,-9 0-9,9 2-2,0 1-4,-9-1-1,9 4-4,-10-6-6,10 5-7,-9 1-2,0-4-5,-2 2-3,11-3-1,-9 5 1,1-1 3,-1 1 1,-2 0 3,2 0 1,9 0 0,-9 0-4,-1-1-1,1 0-4,0 2-3,-2-1-1,2 0 0,1-1 0,-1 1 1,-2-1-2,2 1-2,-10-1-1,10 1-3,-11-1-1,3 3-1,-3-8-3,2 5 0,-1 1 0,-9-1 0,-1-5-2,1 11 0,0-11-2,-1 11 0,-8-3-3,0-3 0,8 6-1,-8 0-1,0 0-1,8 0-1,-8 0 1,9 0 0,-9 6-1,8-3 2,1 3-1,0-1 2,-1 6-1,1 0-1,0 0 1,-10 4 1,10 1 2,0 6 1,-1-7 1,1 6 2,0 6-1,10-2 0,-11 6 0,10 2-1,1-2 0,-1 7-2,-10-1-1,11 6-2,8-7 1,-8 12 0,8-6 3,1 7 0,-11-7 4,11 5-1,9 6 0,-9-7-1,0 2 1,9-1-2,0 2 0,0-1-2,9-1 2,0-5-3,-9 5 0,9-9-1,11 4-1,-11-6-1,10 2 0,0-1 1,-1-1-2,2-4 2,8-6 0,0 1-2,-10-1 1,11 1 0,-1-5-1,0-7-4,10 1 1,-10 0-7,9-7 5,0 2 2,11-5 1,-11-1 6,11-5-3,-11 0 9,10-5-7,0-4 6,0 1-6,0-1-2,0-7-1,0 5-3,0-5-1,-9 1-6,9-1 2,-10 1 2,2-2 0,-2-4 0,0 4 1,0-3 0,-8 4 0,-1-5 0,9-5 1,-8 4-7,-1-5 3,0 2 2,10-6-1,-10-2 0,0-4 1,1 5 7,-11-10-3,10 5 1,-9 1 2,10-2 3,-11 0 4,1 2 5,0 5 3,-10-1 2,0 0 0,11 1 1,-11-1-2,0-1-1,-9 8-1,10-6-1,-1 3-1,-9 3-2,0-8-1,9 7-1,-9-6 0,0 1-1,-9 4-2,9-4 1,-9-1-2,9-5 0,-10 4-1,1-3-1,0 5 1,-2-2-1,2 2 1,0 5-1,-10 0 0,1-1-2,-10 7-2,8-2 0,-8-6 1,0 14-1,-10-8-2,1 6 0,-11-1-4,11 8-6,-9-7-9,-2 10-15,-9-5-19,11 6-26,-10 5-37,-1-5-47,11 5-67,-2 5-141,11-5-63,-1 5-15,19-5 14,1 6 42</inkml:trace>
        </inkml:traceGroup>
        <inkml:traceGroup>
          <inkml:annotationXML>
            <emma:emma xmlns:emma="http://www.w3.org/2003/04/emma" version="1.0">
              <emma:interpretation id="{CC288222-EC89-42E0-BEB1-CC06E7770C3C}" emma:medium="tactile" emma:mode="ink">
                <msink:context xmlns:msink="http://schemas.microsoft.com/ink/2010/main" type="inkWord" rotatedBoundingBox="10197,4838 19812,5214 19757,6621 10143,6246">
                  <msink:destinationLink direction="with" ref="{5A408167-A45A-4113-A038-3B6A3A83A0CE}"/>
                </msink:context>
              </emma:interpretation>
              <emma:one-of disjunction-type="recognition" id="oneOf7">
                <emma:interpretation id="interp31" emma:lang="en-IN" emma:confidence="0">
                  <emma:literal>I0oaoooooooooooo</emma:literal>
                </emma:interpretation>
                <emma:interpretation id="interp32" emma:lang="en-IN" emma:confidence="0">
                  <emma:literal>I0oaceooooooooooo</emma:literal>
                </emma:interpretation>
                <emma:interpretation id="interp33" emma:lang="en-IN" emma:confidence="0">
                  <emma:literal>oratorio</emma:literal>
                </emma:interpretation>
                <emma:interpretation id="interp34" emma:lang="en-IN" emma:confidence="0">
                  <emma:literal>oratorios</emma:literal>
                </emma:interpretation>
                <emma:interpretation id="interp35" emma:lang="en-IN" emma:confidence="0">
                  <emma:literal>I0oaceoooo0oooooo</emma:literal>
                </emma:interpretation>
              </emma:one-of>
            </emma:emma>
          </inkml:annotationXML>
          <inkml:trace contextRef="#ctx0" brushRef="#br2" timeOffset="123012.2936">11095-7346 188,'-11'-6'262,"2"6"19,0-5-63,-1-1-56,1 6-40,0 0-28,-10 0-21,10 0-15,-11 0-10,11 6-11,-10-1-10,10 1-7,0-3-5,-2 8-2,3-5-3,8 5-2,-9 0 0,9-1-2,9 1-1,-9-1-1,8-3-1,3-3-2,7 1-1,1 6 0,1-6 0,-2 1 1,1-1-2,-1-5 0,1 0-1,10 0-1,-12-5 0,3-1 0,-1-5 2,-1 6 1,-7-4 1,-3 2 0,1-3 2,0-1 1,-9 1 1,0-5 1,0 2 2,0 2 2,0 2-1,-9-2 3,0 0-2,1 0-2,8 8 1,-20-5-3,11 8-6,-1 0 1,1 0-1,9 8 0,-9-5-1,-2 8-1,11-5 4,-9 5-4,9 0-8,0-1-9,9 0-12,-9 6-16,11-5-24,-2-2-23,10 4-26,-10-9-32,11 3-54,-12-3-46,10-4-8,11 0 9</inkml:trace>
          <inkml:trace contextRef="#ctx0" brushRef="#br0" timeOffset="76459.2537">10998-7724 189,'15'-9'366,"2"-8"24,-9-2 10,1 5-105,-9-4-131,7 4-95,-7 1-67,8 0-52,8-1-58,0 5-109,8-5-82,8 5-33,1 0-8,14-1 15</inkml:trace>
          <inkml:trace contextRef="#ctx0" brushRef="#br2" timeOffset="123369.3124">11545-7399 149,'-9'-6'240,"-1"1"16,1-1-59,-9 6-55,-2 0-37,1 0-24,1 6-17,8-1-10,-8 1-7,-2 5-9,11-2-7,0 7-5,-1-5-4,10 5-4,0 1-4,0-2-3,10-1-2,-1 3-1,0-6-1,2-1-1,7 1-1,1 0 1,-1-2-1,1-2-15,10-7 8,-11 0 3,1 0 3,0 0 0,-1 0 0,2-7 14,-2-2-5,1 4-2,-10-6 3,10 5 2,-10-4 7,2-5 7,-11 2 6,9-7 4,-9 4 2,0-1 3,-9 3 0,9-8-4,-11 5-4,2 3-5,0-3-6,-1 7-6,1-1-6,-10 1-6,10-1-5,0 11-2,-11-5-1,11 5-2,0 5-6,-1-5-6,10 6-8,-9-1-11,9 5-16,0-10-15,0 7-18,9 2-22,1-4-26,-1 6-34,11 0-64,-2-2-49,1-1-14,9-8 9,1 3 24</inkml:trace>
          <inkml:trace contextRef="#ctx0" brushRef="#br2" timeOffset="123714.3348">12071-7405 84,'0'-5'249,"-9"-1"25,-1 1-24,1-6-63,-10 6-46,10 1-34,-9-3-22,-2 3-20,1-2-11,1 6-13,-1 6-10,-1 5-9,11-2-4,-8 7-2,6 4-1,2-3-1,0 5-1,9-1-10,0-4 2,0 3 1,9 2-2,0-7 1,2 6 0,6-10 10,3 5-4,8-6-2,-10-5 0,10 1-1,1-1 0,-1-5-3,0 0 1,1-5-1,-1-1-2,-10 1 1,10-1 0,-8-5 0,-2 2 5,1-2 4,-10 0 4,1 1 3,-10-5 2,9 2 2,-9-1-3,0-1-3,-9-2-4,9 7-3,-10-1-2,1-6-1,0 12-4,-1-4-2,1 1-5,0 8-2,0-3-5,-11 3-14,11 3-11,-1-3-17,10 8-22,-9-5-27,9-3-26,0 11-24,0-11-32,9 11-62,1-5-26,-10-6 2,18 5 16</inkml:trace>
          <inkml:trace contextRef="#ctx0" brushRef="#br2" timeOffset="129639.6658">12513-7221 231,'0'-9'266,"-9"4"4,-10-1-50,10 1-49,-11-1-32,11 1-23,-10 5-17,1 0-16,-1 0-13,10 5-11,-11 1-13,11-1-9,9 6-6,-9 5-3,9-1-3,9-4-1,0 5-3,11-1 0,-2 6-3,10-5-4,0-5-2,9 6-2,2-8-1,-1 2-2,-10 0 0,9-6-1,0-5-7,-8 6 2,8-6 1,-9-6 2,-8 1 1,8-1 0,-19-5 9,10 1-4,-10-5 0,0-2 2,-9 1 1,0 0-1,-9 0 0,0 1-2,-1-1 0,-8 1-2,-1-1-1,1 5-4,-2-5-1,-8 11-2,9-6 0,1 7-1,-2 4-1,3-6 2,6 6-1,2 0 3,0 0-4,-1 6-4,10-2-5,10 3-8,-1-3-9,11 1-15,-3 6-20,21 0-25,1-6-33,-2 4-49,19-2-87,-9-3-59,9 2-16,-9-12 9,9 2 28</inkml:trace>
          <inkml:trace contextRef="#ctx0" brushRef="#br0" timeOffset="76635.2641">13007-7995 195,'25'-9'299,"-9"0"7,-1 0-26,2 0-160,7 4-116,1-5-103,6 7-107,9-6-51,1 4-12,7 1 14</inkml:trace>
          <inkml:trace contextRef="#ctx0" brushRef="#br2" timeOffset="130043.6877">13358-7221 143,'-17'0'256,"6"0"19,-7 0-51,-1 7-57,-1-7-47,3 0-32,-3 0-23,11 4-14,-10 2-13,10-1-10,9 1-7,-9 4-4,9 1-3,0 4-3,0 1 1,9 0 4,0 0 3,10 1-1,1-3 2,6 3-1,-6-2 0,8-5-3,9 1-2,-8-5 0,-1-1 1,9 1 0,-8-6 4,-1 0 3,0-6 5,-8 1 4,7-1 2,-8 1 9,-10-4 4,10 2 3,-10-3 1,2-6-3,-11 5-4,0-5-7,0 0-8,0 1-7,-11 0-4,2-2-3,0 1-4,-1 6-2,-18-6-2,10 6-3,-2 3 0,3 3-1,-3-1 0,-8 5-2,10 0 0,-10 5 0,-1 6 0,1-7-1,8 7-2,12 5 0,-12-5 0,11 4 0,0 1-1,9 0 2,0-6 2,0 6 1,9-5 1,0 5 0,2-5 0,6-6-4,3 5-6,-2-3-8,1-4-12,9-3-15,1 6-21,-11-6-22,10 0-24,-9 0-25,10-6-19,-11 6-22,10-3-19,-9-4-30,10 3-36,-11-2-5,1 1 13,0-6 28</inkml:trace>
          <inkml:trace contextRef="#ctx0" brushRef="#br2" timeOffset="130469.7136">14176-7188 143,'10'-5'264,"-1"-6"24,-9 1-38,0-6-60,-9 5-46,-1 0-35,1 1-24,-9-1-13,-1 1-12,-1 3-11,-8 3-7,1 4-4,8 0-6,-10 4-7,10 3-4,-9 3-6,10 6-4,-2-5-4,11 5 3,-10 4 0,19-3 2,-9 4 5,9-1 5,9 2 2,1-7 1,8 1 1,2 0-3,8 0-3,0 1-5,1-6-2,-1-8-2,9 8 0,1-5-3,-10-6 1,0 0 0,1 0-2,-1-6 1,-10 1-1,10-1 6,-19 3 4,10-8 9,-10 0 5,2 0 1,-2-5 2,-9 1-4,0-2-5,-9 1-8,9 0-6,-11 0-6,2 1-2,0 5-3,-10-1-1,0 1-3,10 3 2,-9-2-2,7 9 0,-6 0-2,6 0-7,2 5-6,0-1-16,-1 3-18,1 3-22,9 1-31,0-1-39,0 1-43,9-1-74,1 7-63,-1-13-19,11 1 9,8 6 32</inkml:trace>
          <inkml:trace contextRef="#ctx0" brushRef="#br0" timeOffset="67419.7481">16190-7385 16,'41'5'280,"-1"-5"11,-7-9-43,-18 9-179,2-5-178,-2 5-98,9-5-52,1 0-23</inkml:trace>
          <inkml:trace contextRef="#ctx0" brushRef="#br0" timeOffset="76266.2424">8449-7837 210,'65'0'339,"-9"0"18,-16 0 9,1 0-134,-17 0-101,8 4-66,-8 1-38,8 4-27,0 0-31,9 0-39,-9 5-65,16 4-111,-1-6-54,18 7-22,-9 0 6,17-11 28</inkml:trace>
          <inkml:trace contextRef="#ctx0" brushRef="#br2" timeOffset="120887.174">8058-7579 192,'-18'0'235,"8"0"-10,1 0-42,0 0-32,-11 6-20,12-6-12,-1 0-11,-11 5-11,11 1-9,-1-3-14,1 3-12,0-1-12,9 6-7,-11 0-7,3 0-4,-1 4-1,9 1-1,-9-1 1,9 2-1,-11 3 0,11-4-5,0 1-4,0 3-5,0-4-4,0 1-4,11-7-1,-11 7 0,9-13 2,0 7-2,-1-6 1,3-5 0,7 5 1,1-5-1,1-5-1,-3 0-1,12-1-2,-10 1-1,10-6-1,-3 1-2,-6 0 0,-1-1 0,-1-6-1,-7 6-6,6-3 3,-8-3 2,-9 1 1,0-4 1,0-2 0,-9 7 8,9-6-4,-9 0-2,1 4-1,-3 3-1,-7 3 0,8 0 0,1 5 0,0 1 0,-11-1 0,11 6 0,1 0-3,8 0 0,-11 0-1,11 0-2,-9 0-5,9 6-7,-9-1-14,9 1-17,0-1-21,0 6-25,0-2-33,9 2-32,0 0-37,2 0-55,6 0-39,3-6-5,8 5 19,1-4 32</inkml:trace>
          <inkml:trace contextRef="#ctx0" brushRef="#br2" timeOffset="121230.1963">8482-7542 131,'0'-6'201,"0"1"-22,0-1-46,-9 6-30,-2-3-21,2 3-16,0 0-15,-1 0-7,-8 3-4,8-3-9,-8 6-7,7 5-6,2 0-4,0-6-4,0 11 1,-1-6 1,10 6 2,10-1 2,-10-4 3,9 6-2,0-3 0,0-3-3,2 0 0,7-2 0,1-1-4,0-5 0,-1 3-2,2-1-1,-2-5 1,1-5-2,0-1 2,-10 3-2,11-5 3,-11 5 5,0-8 5,0 0 7,1 0 9,-10 2 5,0-8 2,0 6-2,0-4-3,-10 5-9,10-2-9,-9 3-6,0 4-3,0-1-4,-11 1-5,11 5-2,-1 0-2,1 5 0,0-5-3,-1 11 0,1-6 1,9-1 1,0 8-3,0-7-5,0 5-7,9 0-9,1-4-14,-1 5-16,10-7-20,-1 3-22,2-3-35,8-4-65,9 0-43,-8 0-13,8-4 4</inkml:trace>
          <inkml:trace contextRef="#ctx0" brushRef="#br2" timeOffset="121601.2154">8969-7526 95,'-18'0'223,"-1"6"13,1-1-55,-1-5-58,10 9-38,-11 3-24,11-2-12,-10 0-6,19 6-1,-9 5-3,9-5-2,0 6-6,0-8-5,9 8-7,2-5-4,6 3-3,3-4-3,8-5-1,-10 5-1,1-6 0,-1-3-1,11-3 1,-10 1-2,9-5 0,-10 0 1,2-5-2,-1 5 1,-10-4-1,10-7 1,-10 5 4,0-10 2,-9 5 6,11 2 4,-11-8 4,-11 7 4,2-7-1,9-5-2,-9 8 1,-10-3-2,10 6-3,-1-3 0,1-3-4,0 12-1,-2-6-5,2 6-5,0 5-3,9-5-4,-9 5 0,9 5 0,0-5 0,0 5 1,0 0 1,0 6 0,0-5-1,9 5-1,0-7-4,0 6-6,2-4-9,-2 5-11,10-6-17,-10-5-28,19 6-6,-8-6-30,-2 0-29,10 0-38,0-6-40,1 1-18,-1-1-15,0 1 21</inkml:trace>
          <inkml:trace contextRef="#ctx0" brushRef="#br2" timeOffset="121957.234">9459-7548 151,'-9'-5'193,"0"-1"-33,-2 6-48,2-3-35,0 3-21,-10 0-15,10 3-4,-1-3 4,-8 11-2,9-5 3,-2 5 3,2 5 6,-10-1 0,10 1 0,0-1 1,-1 2-2,1 3 0,9-4-4,-9 1-3,9 3-3,9-4 0,-9 1-5,9-7-1,10 0-2,0 1-3,-1 0-3,11-6-4,-1-5-6,0 5-4,10-5-5,-10 0 0,9 0-2,-9-5-3,10 5 1,-10-5-1,0-6 3,1 0-2,-10 1-1,-1 0-1,1-7 4,-1 6-3,-7-11-1,-2 8-1,-9-8 0,9 6 1,-18-5-1,9 6 0,-9-1 1,9 1 2,-20-1-1,11 5 0,0 0-1,-10 5 0,0 3-1,1-3 0,7 6-1,-7 0-1,10 0 0,-3 6 0,2-3-3,9 8-7,-9-5-14,9 5-21,9 5-27,-9-7-30,20 8-37,-12-7-60,21 0-57,-11-4-17,20-1 8,0 1 19</inkml:trace>
          <inkml:trace contextRef="#ctx0" brushRef="#br2" timeOffset="122651.2746">10107-7494 163,'0'-12'240,"-9"8"11,-10 4-55,10 0-56,-1 0-31,-8 4-25,9-4-17,-2 0-12,2 6-12,0 0-9,-10-1-5,10 0-2,9 5-1,-10 1 2,1 0 3,9 4 1,0-5 0,0 7-1,9-3-3,1 3-4,-1-1-4,10-5-2,-10 5-4,20-6-4,-11-3-2,10 2-4,0-3-1,-8-6-3,8 5 0,0-5 2,1 0-1,-11 0-1,10-5 0,-9-1 0,-1 1 1,-7-6-1,-2 1 3,-1-6 3,1 5 3,-9-11 5,0 8 5,-9 3 3,1-6 2,-1 7 1,-2-1-2,2-4-2,-10 9-6,1-4-3,7 5-4,-6 5-2,-3-5-2,2 5-2,8 5-1,1-5-3,0 5 1,-1 0 0,1 0 1,9 6-2,-9-1-3,18-3-2,-9 2-7,9 2-8,1 0-13,8 0-14,1 0-18,10-2-19,-12-4-20,22 6-21,-10-5-10,-3-6-3,13 5 9,-10-5 14,-3 0 23,-6 0 28,8 0 19,-19-5 18,10 5 12,-1-6 11,-7-5 12,-2 11 9,0-11 16,-9 0 16,10 8 14,-10-8 11,0 5 6,0-5 0,-10 6-6,1 0-5,0 5-3,-2-4-8,-7 8-8,-1-4-1,1 5-2,-10 6-3,8-6-7,11 6-1,-10-2-4,1 2-2,8 0-4,1 0-2,0 0-4,9 5-2,0-6-1,0 1-3,9-6-3,10 6 0,-10-2-3,11-2 0,-3-1-2,3-6-2,-2 4 0,10-4 0,-9 0 0,-1 0-1,2-4 1,-1 4-1,-1-6 0,-8 6-1,8-7 0,-7 3 1,-2-1 0,0-6 0,0 6 1,-9-6 2,10 5 0,-1-5-1,-9 2 0,0-2 0,0 0-2,0 0-2,0 8 0,-9-5 0,9 5-2,-10 3-1,1-6-3,0 6-4,9 0-11,-9 6-15,-2-3-19,11 5-22,0 1-21,0 2-24,0 0-22,11-6-52,-2 4-48,9-2-10,1-3 5,0 2 19</inkml:trace>
          <inkml:trace contextRef="#ctx0" brushRef="#br2" timeOffset="130894.7514">14910-7162 186,'-9'-10'260,"-11"4"20,-8 1-61,10 0-55,-10 0-41,-1 5-27,1 0-18,9 5-17,-10 0-13,11 6-9,-1-1-8,0 7-7,10-2-5,0 0-1,0 1 0,9 5 1,0-4 1,9-2 2,9 1-1,1 0 1,0 1-3,10-7-2,-1 0-3,-1-5-2,1 1-6,11-1 2,-12-5-7,12 0-4,-11 0-4,-1-5 1,1-1 2,0-5-3,1 7 6,-10-12 7,-1 5 4,-8 0 4,-1 0 3,0-3 4,2-3 2,-11 1-8,-11-4 3,2-2-2,0 2-2,-1 3-3,-8-4-3,-1 5 4,1 1-5,-2 4-5,1 1-2,1-1 0,-1 5-1,1 1-2,7 0-1,-6 5 0,6 0 0,11 5-4,-9-5-2,0 5-4,9-5-9,0 6-11,0-1-9,0 6-11,9-6-22,0 6-34,11-7-51,-1 2-94,-1-1-46,1-5-16,10 6 9,-1-6 30</inkml:trace>
          <inkml:trace contextRef="#ctx0" brushRef="#br2" timeOffset="131271.7558">15454-7136 77,'-28'0'246,"10"6"21,-2-1-18,-8 0-69,10 6-47,-1-1-35,1 1-25,7 5-17,-7 0-18,8 1-5,10-3-5,-9 3-3,9-6 1,9 3 1,1-3 1,8 0-1,2 0 0,-2-6-1,10 6-5,0-7-5,1-4-3,8 6-2,-9-12-2,1 6 1,8-4-9,-9-3 12,1-2 10,-1 4 5,-9-6 6,10 0 4,-12-6 17,3 8-3,-11-7-4,10-1-9,-19 3 1,9-3 2,-9 1-9,0-4-8,0-2-7,-9 2 2,-1 3-6,1-4-11,0 5 0,-11 1-1,3-1 0,6 5-3,-7 0-1,-1 6-1,1 0 0,8 1-3,-8 4-4,-2 4-7,1-4-11,10 10-15,-9-4-13,8 10-17,1-7-25,0 8-28,9-6-32,9 4-55,0 1-81,10-6-28,-1 1 1,10 0 25</inkml:trace>
          <inkml:trace contextRef="#ctx0" brushRef="#br2" timeOffset="131659.7785">16140-7141 213,'-18'-4'277,"8"4"18,-8 0-61,-2 0-65,2 0-49,-10 0-36,9 9-26,1-3-19,-2 4-11,1 7-7,10-2-6,0 1-5,-1 6-1,1-8-1,9 8 1,0-5-2,9 3-1,-9-4 2,19-5 2,-10 5 0,10-6-1,10 1 0,-11-6-2,10 0-1,0 1-3,1-6-3,8-6-1,2 6-2,-11-5-2,-1-5 0,1-2 2,1 1 1,-10 2 3,-1-7 3,1 5 4,-10-9 4,2 3 7,-2-5 4,0 8 1,-9-8 1,-9-5-2,9 11-3,-9-5-5,-2 5-4,2 0-5,-10 6-3,1 0-2,9 5-2,-10 5-2,-1-6-2,11 12 0,-10-6-2,10 5 1,0 5-2,0 0-1,-1 1-5,1 1-9,9 3-9,0 0-15,0 1-22,0-5-33,9 5-57,1-5-88,8 0-42,-9-7-10,10 3 9</inkml:trace>
          <inkml:trace contextRef="#ctx0" brushRef="#br1" timeOffset="212269.2925">8510-7078 23,'0'0'214,"0"0"17,0 0-26,0 6-31,0-6-27,0 0-17,0-6-11,0 6-6,0-5-7,0 5-6,0 0-7,0-5-10,0 5-11,0 0-11,0-4-10,0 4-8,0 0-11,0 0-7,0 0 3,0 0-10,0-7-6,-10 7-4,10 0-1,-9-4-2,0 4-11,0-6 5,-11 0 2,1 1 12,1 0-1,-10-6-1,-1 2 1,1 2-2,0-3 0,-10 4-12,1-4 4,-2 5 3,-7 0 0,-2 0-1,2-1 1,-2 1-1,2-1-1,9 2-1,-11 4 0,11 0-1,0 0 1,-1-7 2,0 3 0,0 4-2,1-5 1,-11 5 1,11 0-2,-9 0-5,8 5 1,-9-1 0,1 3 0,-2-3 1,2 2-1,7 5 4,1-6-3,10 0 0,-9 6-1,17-7-1,-6 7-1,6-6 0,1 6-1,1 0-3,-1-6 0,-1 5-2,11 2-1,-9-8 2,-1 7 1,10-1 0,-10 1 1,-1 0 2,11 6-2,-9-8-4,-1 2-3,10 5 5,-10-7-12,-1 8-8,11-6-13,-9 0-15,8-1-20,1 1-38,9-7-28,-9 2-38,9 0-59,-10-1-49,10-5-10,10 0 16,-1 0 29</inkml:trace>
        </inkml:traceGroup>
        <inkml:traceGroup>
          <inkml:annotationXML>
            <emma:emma xmlns:emma="http://www.w3.org/2003/04/emma" version="1.0">
              <emma:interpretation id="{D622B3B2-8B38-4732-BBBD-9FD399A98FD3}" emma:medium="tactile" emma:mode="ink">
                <msink:context xmlns:msink="http://schemas.microsoft.com/ink/2010/main" type="inkWord" rotatedBoundingBox="21064,4832 25611,4947 25554,7176 21008,7062">
                  <msink:destinationLink direction="with" ref="{5A408167-A45A-4113-A038-3B6A3A83A0CE}"/>
                </msink:context>
              </emma:interpretation>
              <emma:one-of disjunction-type="recognition" id="oneOf8">
                <emma:interpretation id="interp36" emma:lang="en-IN" emma:confidence="0">
                  <emma:literal>olio-opt..</emma:literal>
                </emma:interpretation>
                <emma:interpretation id="interp37" emma:lang="en-IN" emma:confidence="0">
                  <emma:literal>odea-opt:</emma:literal>
                </emma:interpretation>
                <emma:interpretation id="interp38" emma:lang="en-IN" emma:confidence="0">
                  <emma:literal>aero-opt:</emma:literal>
                </emma:interpretation>
                <emma:interpretation id="interp39" emma:lang="en-IN" emma:confidence="0">
                  <emma:literal>odea-opt..</emma:literal>
                </emma:interpretation>
                <emma:interpretation id="interp40" emma:lang="en-IN" emma:confidence="0">
                  <emma:literal>aero-opt..</emma:literal>
                </emma:interpretation>
              </emma:one-of>
            </emma:emma>
          </inkml:annotationXML>
          <inkml:trace contextRef="#ctx0" brushRef="#br2" timeOffset="132805.8422">17870-7241 262,'-19'-5'293,"1"-1"18,-2 1-72,11 0-68,-19 5-53,9 0-41,1 0-28,-2 5-19,1 0-12,1 6-9,9 0-4,-10 5-3,19 5-1,-9-6-1,18 6 0,-9 0 3,9 0 0,10-5 3,-1 5 2,1-4-1,10-2-3,-1-5-11,0 1 0,1 0-1,-1-5-1,9-1 0,-8-5 3,-1-5 9,-10-1 0,10 1 2,-8-1 3,8-5 6,-10 1 8,1-5 7,-10 4 8,0-9 6,2 3 4,-3 1 1,-8-4-2,0-3-5,-8 8-7,-3-1-6,2 1-8,-10 4-7,-8 1-8,-1 4-4,-1 1-3,-8-1-3,9 12 0,-11-1-1,12 1 1,-1 4 0,-1 1-1,10 10 1,10-6-1,-10 6 3,19 0 1,0 0 0,0 2-7,19-3-9,-10 2-15,19-2-25,1-4-29,8 1-33,0-7-35,2 0-42,7 1-56,-9-11-32,11 0 0,-11 0 17</inkml:trace>
          <inkml:trace contextRef="#ctx0" brushRef="#br2" timeOffset="133027.8527">18311-7025 25,'20'-14'224,"-11"3"25,0-11-16,-9 6-49,0 1-39,-9-2-27,0 7-28,-2-5-17,-7 3-15,-1 1-11,1 1-10,-1 5-9,-1 0-7,2 0-7,-1 5-2,0 0-5,1 0-3,9 5-3,-2 0-2,11 0-2,-9 5-12,9 1-6,9 1-17,2 3-31,-2 0-59,9-3-97,1 3-41,9-5-21,10 1 2</inkml:trace>
          <inkml:trace contextRef="#ctx0" brushRef="#br0" timeOffset="76868.2771">18498-8008 32,'40'4'254,"-7"-4"15,-1 0 8,0-4-94,0-1-85,-8 5-57,8-9-50,1 0-55,-1-1-103,0 2-55,0-1-22,8 0-8</inkml:trace>
          <inkml:trace contextRef="#ctx0" brushRef="#br2" timeOffset="133309.8702">18912-7039 247,'-9'-7'284,"1"3"19,-21-2-66,10 1-64,-10 5-51,12 5-42,-12-5-18,1 10-14,8-3-12,3 2-11,-3 7-9,11-5 5,-1 5-5,1-1-3,9-4-2,0 5 1,9-1 0,1-3-1,-1 3-1,11-4-3,-3-6 1,12 6-5,-1-6-3,0-5-2,1 0-2,-1 0-1,1-5 0,-1-1 0,0-4 1,-10-1 2,1 1 2,-1-7 1,2 2 3,-1-1 3,-10 0 6,0-1 4,0 3 5,-9-3-1,0 3 0,-9-3-1,0 1-7,0 5-6,-10 2-6,-10 2-2,1 3 0,0 4-4,-10 4 0,1 3 1,9-3 1,-1 6-1,10 1 0,1 0-2,-1 6-8,10-3-15,9 3-20,9-3-38,10 3-51,-10-1-93,19-5-62,1-2-23,-1 2 3,1-5 27</inkml:trace>
          <inkml:trace contextRef="#ctx0" brushRef="#br2" timeOffset="133535.8823">19524-6997 98,'9'-17'233,"-9"1"18,0 0-50,0-5-53,-9 5-44,-11 0-34,12 0-27,-12 1-11,-8 4-9,1 7-7,-1-8-6,-1 12-5,-8 5 6,9 2-6,-1 8-3,1 0-2,9 1 2,1 5 2,-2 1-1,11 4 4,9-4 0,0-1-2,0 5-5,9-6-9,11-3-16,-11-1-23,19 0-40,-10-6-64,10 1-63,1-5-26,-1-6-5,0 0 14</inkml:trace>
          <inkml:trace contextRef="#ctx0" brushRef="#br2" timeOffset="133915.9054">19627-7025 186,'-9'-5'239,"0"10"10,-2-5-80,2 6-53,1 10-46,-3-10-25,11 8-9,-9 3-7,18-6-6,-9 3-5,11 9-4,-3-13-2,1 6-4,11-6-2,-1 1-3,8-1-3,-8-5-5,10 6-3,-10-11-1,8 5 2,-8-5 2,10-5 4,-10 5 3,-1-6 4,1-4 6,-10 6 4,11-7 4,-11-5 5,0 5 6,1-4 4,-1-8 3,-9 3 3,0-2 1,0 2 1,-9-7-2,-1 7-2,1-2-4,-11 2-8,11 3-5,-10 6-8,1 1-6,-10-1-5,8 7-1,2 4-2,-10 0-1,19 9 0,-10 2 0,-1-1 1,11 6 0,0 0 3,-1 0 1,10 5-5,0-5-9,10 0-13,-1 1-24,0 3-34,2-9-51,7 0-94,1-6-53,-1 0-20,1-5 4,-10 0 24</inkml:trace>
          <inkml:trace contextRef="#ctx0" brushRef="#br1" timeOffset="213871.3799">19721-7025 190,'-9'-5'256,"9"5"13,0 0-61,0 0-47,0 0-38,0 0-30,9 0-24,1 0-25,-1 0-13,9 5-12,1-5-9,1 0 1,8 6-2,-1-6 11,1 0 0,1 5 3,-1-5 1,9 0 4,-8 6 6,-1-6 5,9 0 5,2 0 6,-2 0 2,1 0 0,-1 0-2,0 0-3,2 0-4,-2 0-3,0 0-4,1 0-5,-10 5-4,9-5-5,-8 0-6,-1 6-4,0-3-5,-8 4-2,-2-3-3,1 7-1,-1-5 0,1 5 0,-10-6 1,2 4 1,-2 2 0,0 6 1,-9-7-3,10 1-4,-10-1-10,9 1-12,-9-1-17,0 0-23,9 1-26,-9 0-31,0-5-36,0 4-48,0-6-80,0-4-35,9 6-2,-9-6 17,10-6 36</inkml:trace>
          <inkml:trace contextRef="#ctx0" brushRef="#br0" timeOffset="67642.761">20066-6819 158,'40'-9'290,"1"-1"13,-17-4 1,8-4-128,0 5-77,-8-6-48,8-2-23,9 2-15,-2-4-9,10 5-5,7 0-21,0 5-35,0 3-75,17 2-87,-1-2-45,9 6-21,-1-5 4</inkml:trace>
          <inkml:trace contextRef="#ctx0" brushRef="#br1" timeOffset="207321.0137">20793-7199 132,'-10'-11'215,"10"7"0,-9-7-46,9 1-33,-9-1-22,-2 5-12,2-4-7,0-1-8,9 7-8,-10-2-10,1-5-6,0 6-7,-10-6-4,10 6-1,0 1 1,-11-3 0,11 1 0,-10 2-1,10-3-3,-10 4-3,10-3-4,-11 1-3,11 5-2,-10-6-12,10 1 2,-9-1-1,-1 6-4,-1 0 0,2 0-4,-1 0 4,1 0-6,-1 0-3,10 0-5,-11 6-2,1-1-2,1 1-1,-1 5-1,1-8 3,-1 8 2,10 2 0,-11 2 4,11-1 1,-1-1 0,1 2 0,0 1-1,0 5-1,-1-6-1,1 7-1,0-2 1,9 3-1,-11 2 1,11 3-1,-9-8 2,9 13 0,-9-8 0,9 2 1,0 5-2,0-1 0,0 1-1,-10-1 0,10 1-1,0-1 0,0 0-1,0 2 0,0 0 2,0-2-1,10 1-1,-10-1 0,0-10 0,9 5-1,-9 1 0,9-7 2,-9 8-1,11-3 1,-2 8-1,10-7 2,-1 1-1,-9-5-2,10 3 1,1 2 1,-11-1-1,10-5 1,-10-1 0,10 8 0,-1-8 0,2 2-1,-3-6-1,12-1 0,-10 1 0,9 0-2,-10-5 1,11 6 0,-1-8-1,9-4-1,-8 6-3,8-5-2,-9-1-1,11 1-2,-2-1 0,-8 0-1,-1-5 1,-1 4 3,12-4 1,-11 0 2,-1 0 1,1 0 1,1-4-1,-1 4 0,-9-5 2,10-6-1,-1 6 0,0-6 1,-1-6 0,1 6 1,1-9 0,-1 4 1,0 0 0,1-5-1,-1 0 2,0 0-1,1 0-1,-11-6-2,10 12 1,-9-7 1,-1 6-1,-7-4 2,7 4 0,-8 0-8,8-1 5,-9-3 3,1 4 2,-1-4 1,0 3-2,-9-5 11,11 2-6,-2-2-2,0-3-4,1 3-2,-1-5-1,0 1 1,0 0-1,-9-5 0,10 3 0,-1-3-1,-9 6-1,0-8-1,0 0-1,0 2-1,0 0-1,0 5 0,-9-7 2,-1 2 0,10-2 1,-9 2 2,0 6 0,9-3 2,-9 3 1,-1-2-1,1-5 1,0 11 0,-2-6 0,2 7 0,-10-2-1,10 1-2,0 4 0,0-3-2,-10 11-1,10-8-1,-11 7 1,-8-1 1,-9 5 1,8-5 0,1 0 0,-9 8 1,8-5-1,-8-1 0,0 4 1,-11-1-1,20 1 0,-9-1 0,8 1 1,1 0-1,-9 5-1,8-4 1,10-3 0,-8 7-1,8 0 2,-10-4-1,10 4-1,1 0 0,-1 0 1,1 0-1,-2 0-2,-8 0 1,10 0 2,-1 0-2,-10 4 0,10-4 1,1 0 1,-10 0 0,8 0-1,11-4 1,-10 4-1,1 0-4,9 0-6,-10 4-12,10-4-15,-2 0-24,2 7-29,-10-7-38,10 4-48,0 1-76,0 0-94,-10 1-36,19-1-1,0-5 26,0 6 47</inkml:trace>
          <inkml:trace contextRef="#ctx0" brushRef="#br1" timeOffset="208711.096">20369-7469 39,'0'0'207,"0"-5"14,0 5-43,0 0-49,-8 0-37,8 0-23,0 0-18,0 0-15,-11 0-9,11 0-10,0-5-4,0 0-7,-9 5 4,9-5 4,0 10 5,0-5 5,0 0 3,0 0 4,0 0 1,0 0-1,0 0-2,0 0 3,0 0-3,0 0 1,0 0-1,0 0-1,0 0-3,-9 0-4,9 0-2,0 0-5,0 0-4,0 0-2,0 0 3,0 0 3,9 0 6,-9 0 10,0 0 10,0 0 8,0 0 9,9 0-1,-9 0-4,11-5-8,-3 5-10,12 0-8,-2-5-10,1 5-5,-1 0-4,10-6 1,11 6-3,-12 0 0,21 0-5,-11 0 2,0 0 0,11 6 0,-2-6 1,11 5 0,0 0 3,-1-5-2,1 5 0,9 0 0,-10 0 0,10-5 1,-11 6-1,-7-6 2,8 5 1,-9-5 3,0 0 3,-9 0 3,8 0 4,-7 0 6,-2-5 3,-9 5 2,1-6-1,-1 6-2,-10-5-4,1 5-7,-1 0-5,-7-5-4,-2 5-4,-9 0-4,9 0 0,-9 0-2,10 0-3,-10 0-2,0 0-2,9 0-4,-9 0-2,0 0-1,0 5 1,0-5 0,9 0-1,-9 5-1,0-5-6,0 6-11,0-6-14,10 0-16,-10 5-20,0-5-18,0 6-13,0-2-10,0-4-5,0 0 0,0 0 12,0 0 13,0 7 13,0-7 17,0 0 16,0 0 19,0 4 12,0-4 13,9 0 12,-9 0 8,0 0 7,9 0 5,-9 0 6,9 0 5,2 0 4,-2-4 3,-1 4 0,12 0 0,-11-7 0,10 7-2,-10 0-3,0-4 1,2 4 1,-11-6 2,8 6 2,-8 0 0,0 0 3,9 0 1,-9 0 2,0 0 1,0 0-2,11 0-5,-11 0-2,9-5-4,-9 5-5,9 0-1,-9 0-3,0 0 1,10 0-3,-10 0-4,0 0-7,9 0-3,-9 5-2,0 5 3,0 1 2,0 5 7,-9 6 8,9 3 6,0 3 7,-10-1-1,10 9 4,0-5-3,0 7 3,-9-2 2,9 6 3,0 2 3,0 2-1,0-3 1,0 5-3,0-1-5,0 0-8,0-6-3,0 8-2,9-7-5,-9 0-3,-9 0-4,9 1-1,0-6-2,0 5-2,-9-10-2,9 5 0,0-4-1,-11-2-1,11 1 1,-9-1-3,9-4 1,0-1 0,-8-5 0,8-1-1,0 2-3,0-6 0,0 1 3,0-2-1,0-5 0,0 1 0,0-1 3,0-3-2,0-3 0,0 1-1,0 0 0,0 1 0,0-1 0,0-5-1,0 0 0,0 6 0,0-1 1,0-5 2,0 0-1,0 0 0,0 0-2,0 0 0,0-5-1,0 5 0,0 0 1,0-6 1,0 6 1,0 0 1,0 0-1,0 0-1,0 0 1,0-5 1,0 5 2,0 0 1,-11 0 3,11 0 1,0 0 1,0-6-3,-9 6-1,9 0-3,-9-5-5,0 0-3,-1 1-4,-8 4 0,-1-7-1,-10 3 1,11-2-1,-10 1-6,0-6 1,-11 6 0,2-1-3,-10-3-5,0 2-2,-10 1 3,2-3-3,-11 4-4,-1-1-2,1 1 1,1-1 1,-1-5 1,9 11 0,-8-10-2,8 6 0,11-2-6,-2 6-10,11-5-15,9 5-22,-1-6-34,11 6-45,-1 0-71,10 0-84,-10 0-32,10 0-1,9-5 24</inkml:trace>
          <inkml:trace contextRef="#ctx0" brushRef="#br1" timeOffset="214240.4026">20671-7092 59,'-11'-7'248,"2"3"22,0-2-21,9 6-71,-10 0-60,10 0-40,0 0-26,-9 6-13,9-2-1,0-4 4,0 0 4,0 7 4,9-3 5,-9 12 4,10 0 4,-1-6 0,0 6 2,2 0 2,-2-5-3,10 5-7,-1-6-6,-9 1-7,10 0-6,1-6-5,-2 4-7,1-2-4,-1 3 0,-8-4-5,8-1-6,-7 0-3,-2 0-4,0-5 0,-9 0-5,10 6 3,-10-12 6,0 6 2,0 0 5,9 0 3,-9 6-2,-9-6-2,9 0-3,-10 5-3,10 0-2,-9 0-1,-11 1-1,11 5 2,-10-2 1,1 2-1,-1 0 0,1 3 0,-2-3-2,1 0-4,1 6-9,-1-7-15,-10 5-22,11-2-31,-1-4-42,-9 7-55,10-5-84,-2 6-84,-8-14-31,10 8 3,8 0 27</inkml:trace>
          <inkml:trace contextRef="#ctx0" brushRef="#br2" timeOffset="118713.0519">21149-7681 40,'-8'0'225,"8"6"26,-11-6-10,11 7-47,0-3-27,11 1-24,-3 0-9,1 1-16,20 5-20,-1 0-20,9 0-18,11-2-14,-2 2-12,2 0-5,9-6-14,-2 6-5,2-5-6,-1-3-4,1 8-6,-11-5-11,2-1-4,-11 1-16,0-6-22,2 0-29,-12 0-41,-8 0-62,-10 0-77,2-11-33,-2 0-3,-9 2 18</inkml:trace>
          <inkml:trace contextRef="#ctx0" brushRef="#br2" timeOffset="119763.1111">21779-7848 131,'-9'-7'223,"0"7"9,-1-4-54,-8 4-44,7 4-24,-7 3-6,-10 3 5,9 0 5,-10 7 1,1 4-2,1-1-9,-1 7-13,-1-7-19,1 7-14,0 5-16,-10-5-16,10-2-12,0 8-13,-1-7-21,-8 1-33,9-1-65,-1-5-136,-8 0-71,18-4-33,-10-3-4,12-3 21</inkml:trace>
          <inkml:trace contextRef="#ctx0" brushRef="#br2" timeOffset="119123.0739">21667-7601 167,'0'0'253,"-10"0"18,10 0-59,0 6-44,0-6-25,0 5-12,-9 1-3,9-1 4,0 1 5,0 5-2,0 3-10,0 3-9,0-1-6,0 5-7,0-1-9,9 13-7,-9-8-6,0 6-7,-9 8-9,9-3-7,0 8-5,-9-3-3,-2 6-3,11 1 1,0 4 0,-9 1 0,9 0-1,-9 1-5,9-7-6,-10 4-7,10-2-7,0 4-3,10-5-4,-10-6-3,9 5-2,-9-5-1,9-5-2,-9 5-1,11-9 0,-2 4-2,-9-12 0,0 8 1,0-7-1,9 0 2,-9 1-1,-9-7 0,9 2 0,0-6 0,0 1-1,0-2 1,0-5 0,9 1-1,-9-1 0,10-3-1,-1-3-5,0 1-7,10 0-17,-1-5-23,-7 0-30,7 0-34,1 0-53,0 0-71,-10 0-99,9-5-111,2 0-42,-12 1-1,3-3 34,-2 7 68</inkml:trace>
          <inkml:trace contextRef="#ctx0" brushRef="#br0" timeOffset="77077.2876">21689-8054 320,'24'-9'407,"0"-5"28,1 0 14,-1 2-150,-8-2-109,16-4-79,-7 8-52,6-3-33,1 0-38,9 3-62,-9 1-105,8 4-136,0 2-71,0-2-32,9 1 2,7-1 43</inkml:trace>
          <inkml:trace contextRef="#ctx0" brushRef="#br0" timeOffset="67801.7671">23032-6834 241,'56'9'376,"1"-3"40,-17-12 22,0 3-126,-8-12-90,-8 6-67,0-3-51,-7-3-37,-2 2-22,2-1-17,-10 0-25,1 2-46,-8 2-71,0-4-112,-8 5-122,-7 1-64,-9-2-19,0 1 19,-8-5 57</inkml:trace>
          <inkml:trace contextRef="#ctx0" brushRef="#br0" timeOffset="77266.304">24897-7584 154,'40'5'346,"1"-5"23,-17-5 11,-9 5-96,10-5-122,-18 5-81,2-4-45,7-1-22,-8 2-14,-8-3-9,8 3-22,0 3-34,1-5-53,-2 5-100,9 0-76,0 0-34,1 0 0,7 0 23</inkml:trace>
          <inkml:trace contextRef="#ctx0" brushRef="#br2" timeOffset="132399.8187">16977-7235 221,'-9'-6'253,"-11"6"0,11-5-63,0 5-49,-10 5-40,1 1-27,8-1-17,1 11-15,0-6-10,-2 6-10,11 0 0,0 4-1,11 2 4,-2-1 1,10 0 4,-1 0-2,10 0 1,1-5-1,8 0-4,0 1-3,-8-7-2,18-6 1,-18 2-5,8-6-4,-9 0-2,1-6-1,-1 2-2,-10-6-2,1-7-1,-1 6 10,-7-3-2,-11-8 2,8 0 0,-16-4 3,8 5 3,-20-6-8,11 1 3,-10 5 1,-10 0-3,12 0 0,-12 5-3,10 1-2,-10-2-3,12 7-1,-12-1-4,10 7 0,1 4-4,-1-7-1,10 7-1,-2 7-8,2-3-4,0 1-13,9 6-15,0-2-24,0 4-27,9-2-38,11-2-84,-2-4-60,10 6-21,0-5 5,9-1 18</inkml:trace>
        </inkml:traceGroup>
      </inkml:traceGroup>
    </inkml:traceGroup>
    <inkml:traceGroup>
      <inkml:annotationXML>
        <emma:emma xmlns:emma="http://www.w3.org/2003/04/emma" version="1.0">
          <emma:interpretation id="{C17C04AF-6E01-44CE-8058-5195E3E0300D}" emma:medium="tactile" emma:mode="ink">
            <msink:context xmlns:msink="http://schemas.microsoft.com/ink/2010/main" type="paragraph" rotatedBoundingBox="9959,5933 21098,6598 21044,7497 9905,6831" alignmentLevel="6"/>
          </emma:interpretation>
        </emma:emma>
      </inkml:annotationXML>
      <inkml:traceGroup>
        <inkml:annotationXML>
          <emma:emma xmlns:emma="http://www.w3.org/2003/04/emma" version="1.0">
            <emma:interpretation id="{718D2E92-D884-4B41-9334-E3C6FFA66E63}" emma:medium="tactile" emma:mode="ink">
              <msink:context xmlns:msink="http://schemas.microsoft.com/ink/2010/main" type="inkBullet" rotatedBoundingBox="9911,6730 10066,6739 10063,6778 9909,6769"/>
            </emma:interpretation>
            <emma:one-of disjunction-type="recognition" id="oneOf9">
              <emma:interpretation id="interp41" emma:lang="en-IN" emma:confidence="0">
                <emma:literal>.</emma:literal>
              </emma:interpretation>
              <emma:interpretation id="interp42" emma:lang="en-IN" emma:confidence="0">
                <emma:literal>-</emma:literal>
              </emma:interpretation>
              <emma:interpretation id="interp43" emma:lang="en-IN" emma:confidence="0">
                <emma:literal>_</emma:literal>
              </emma:interpretation>
              <emma:interpretation id="interp44" emma:lang="en-IN" emma:confidence="0">
                <emma:literal>`</emma:literal>
              </emma:interpretation>
              <emma:interpretation id="interp45" emma:lang="en-IN" emma:confidence="0">
                <emma:literal>~</emma:literal>
              </emma:interpretation>
            </emma:one-of>
          </emma:emma>
        </inkml:annotationXML>
        <inkml:trace contextRef="#ctx0" brushRef="#br0" timeOffset="68162.7898">6673-6381 179,'-9'0'253,"-6"-5"10,6 5-56,-6-6-80,-2 6-56,2-3-30,-2-2-15,1 1-9,8 4-7,0-5-4,-1 1-6,2 4-14,-1 0-26,8-4-47,0 4-91,0 0-47,0 0-22,15-11 0</inkml:trace>
      </inkml:traceGroup>
      <inkml:traceGroup>
        <inkml:annotationXML>
          <emma:emma xmlns:emma="http://www.w3.org/2003/04/emma" version="1.0">
            <emma:interpretation id="{9AD2C906-BCC9-42C3-A8EB-0B6E9C3A3D63}" emma:medium="tactile" emma:mode="ink">
              <msink:context xmlns:msink="http://schemas.microsoft.com/ink/2010/main" type="line" rotatedBoundingBox="10146,5944 21098,6598 21044,7497 10093,6842"/>
            </emma:interpretation>
          </emma:emma>
        </inkml:annotationXML>
        <inkml:traceGroup>
          <inkml:annotationXML>
            <emma:emma xmlns:emma="http://www.w3.org/2003/04/emma" version="1.0">
              <emma:interpretation id="{0C36DA62-08FF-49F6-A683-CAEA3BCCDB0B}" emma:medium="tactile" emma:mode="ink">
                <msink:context xmlns:msink="http://schemas.microsoft.com/ink/2010/main" type="inkWord" rotatedBoundingBox="10146,5944 15433,6260 15380,7158 10093,6842">
                  <msink:destinationLink direction="with" ref="{90AADFE6-9FB7-4752-8262-E53A76642AEC}"/>
                </msink:context>
              </emma:interpretation>
              <emma:one-of disjunction-type="recognition" id="oneOf10">
                <emma:interpretation id="interp46" emma:lang="en-IN" emma:confidence="0">
                  <emma:literal>colouroto</emma:literal>
                </emma:interpretation>
                <emma:interpretation id="interp47" emma:lang="en-IN" emma:confidence="0">
                  <emma:literal>coco</emma:literal>
                </emma:interpretation>
                <emma:interpretation id="interp48" emma:lang="en-IN" emma:confidence="0">
                  <emma:literal>giocoso</emma:literal>
                </emma:interpretation>
                <emma:interpretation id="interp49" emma:lang="en-IN" emma:confidence="0">
                  <emma:literal>Giocoso</emma:literal>
                </emma:interpretation>
                <emma:interpretation id="interp50" emma:lang="en-IN" emma:confidence="0">
                  <emma:literal>"voodoo</emma:literal>
                </emma:interpretation>
              </emma:one-of>
            </emma:emma>
          </inkml:annotationXML>
          <inkml:trace contextRef="#ctx0" brushRef="#br1" timeOffset="211059.2232">7758-6253 90,'0'-5'270,"0"-6"24,9 0-8,0 6-78,-9-6-62,11 1-46,-2 0-34,0-1-22,10 6-18,-10-6-15,0 6-18,1 1-21,-1 4-27,0-6-32,2 6-41,-11-7-56,9 7-61,-9 0-20,9-4 6,-9 4 21</inkml:trace>
          <inkml:trace contextRef="#ctx0" brushRef="#br3" timeOffset="185493.7898">7907-6718 81,'11'0'217,"7"-5"2,-8-6-41,-1 2-47,0-4-40,2-2-30,-2 5-21,-1-7-14,-8 2-14,9-1-17,-9 5-17,0 0-27,0 1-45,0 6-75,11-7-38,-11 5-13,0 6 2</inkml:trace>
          <inkml:trace contextRef="#ctx0" brushRef="#br2" timeOffset="127063.5193">8425-6776 193,'-9'-5'225,"-1"-1"-16,1 1-56,-11 5-37,2-6-25,9 6-15,-10-5-11,0 5-3,1 0-3,-2 0-2,-8 0 2,10 0 1,-10 5 3,8-5-1,3 11-2,-12-5-5,10 4-6,10 1-7,-11-1-6,11 1-4,1-1-3,8 5-2,8 2 0,1-1 1,0 0 1,11-5-3,8 5-2,9-6-3,-8 1-5,18-6-3,-9 0-5,-1-5 0,0 5-2,1-10 0,0 5-2,-9-5-2,-2 0 0,-8-6-2,0 5-2,-1-5-1,-7 2 0,-11-2 0,0 0-1,0 0 0,-20-3-3,11 1 0,-10 4-1,-9-2 2,10 2-1,-11 2 1,1 1 4,0 2 0,-1 4 2,10 0-3,1 0-5,8 0-10,1 4-18,0-4-19,9 6-23,9 1-23,0-3-23,10 1-16,9 0-15,10 1-23,9-1-40,-9-5-31,18 0-4,-9 0 13</inkml:trace>
          <inkml:trace contextRef="#ctx0" brushRef="#br0" timeOffset="68321.8021">8353-6473 114,'81'0'300,"-17"-8"19,-16 4 10,0-5-114,-8-1-82,1 1-63,-9-5-40,0 6-27,0-1-25,8-5-43,0 6-83,1-3-85,15-1-45,0 3-16,8-10 2</inkml:trace>
          <inkml:trace contextRef="#ctx0" brushRef="#br2" timeOffset="127417.5394">9139-6723 28,'20'-6'242,"-11"1"21,0 0-2,-9 1-63,0-3-50,0 1-33,-9 2-22,9-3-16,-9 3-12,-11 4-10,11 0-14,-10 0-8,-9 4-9,8 7-5,2-5-3,-1 10-2,1-5-1,-1 5-1,10 1 2,-11-3-2,20 3 0,0-3 2,0-3 1,9 6 1,2-7-1,17 1 3,0-1 0,10-5-3,-1 0-3,11 1-2,-2-6-6,2 0-4,-2-6-6,11 6-6,-11-5-4,2-6-3,-2 7 1,-7-7 0,-2 1 3,-9-1 4,1 1 3,-12-6 0,3 0 2,-20-1 0,9 3 0,-18-3 2,9 1-1,-20 0 1,3 6 0,-3-1 1,-8 6-1,-1 0 1,-8-1 1,9 12-1,0-6 2,10 5 1,-2 4 0,1 2 0,1 2 0,18-4-5,-10 7-9,10 1-11,10-6-14,-1-2-14,10 2-22,10 0-21,-3-6-20,3 1-28,10-3-46,-2-3-49,0 0-10,0 0 6</inkml:trace>
          <inkml:trace contextRef="#ctx0" brushRef="#br2" timeOffset="127777.5627">10352-6823 236,'-11'-11'265,"11"-6"9,-9 7-60,-8 0-48,-3-1-35,1 1-20,1 5-16,-10 5-11,8 0-11,-8 0-11,0 10-9,10 1-9,-11 0-8,1 3-6,9 3-6,10-3-4,-9 8-3,18 0-2,-11-2 0,22-3-3,-2-1-1,0 0 0,10 1 0,9-8-4,1 2 0,8-6-3,0 1-3,9-6-3,2 0-4,-2 0-6,2-6-5,-11 1-6,11-1-1,-11-5 0,10 1 3,-19 0 4,11-6 4,-12 0 5,-8-1 6,0-3 2,-10 4 6,0-5 3,-9 5 4,0-11 1,0 7 0,-9 4 0,0-5-3,-1 0-2,1 5-2,-10 5-2,10 0-3,0 6-5,9-1-8,-9 6-16,9 6-21,0-1-26,0 1-29,9-1-31,-9 6-39,9-2-63,-9-2-45,9 3-10,10-4 10,-10 4 26</inkml:trace>
          <inkml:trace contextRef="#ctx0" brushRef="#br2" timeOffset="128196.5846">11235-6845 83,'-9'-6'254,"-2"-4"23,-7 6-14,-1-7-76,1 5-51,-1 6-31,-10-5-22,12 5-18,-12 5-13,10 1-7,-1 5-9,3-2-9,8 7-8,-11 4-4,11-3-2,-1 5-3,10-1 0,-9 0-3,18 0 1,-9-4-1,10 3 1,-1-4-3,0 1 1,2-7-2,-2 0-1,8 1 0,3-6-4,-1 0-4,10 0-3,-12-5-2,12 0-3,-1-5-1,-8 0 1,6 0 4,-6-1 3,-1-5 3,-1 0 1,1-3 3,-10 3 3,2-6 19,-2 3-2,-9-8 4,-9 6 3,-2-1 2,-7 2 3,8 5-12,-8-1 6,-1 0 3,-10 5 2,12 2-3,-12-3-1,10 7-6,-1 0 0,3 7-5,-12-3-2,20 2-15,-10 5 3,10 0 3,-10-1 0,19 5-3,-9-2-4,9 1-1,0-3-27,9 6-33,-1-6-42,3-8-55,-2 8-85,10 0-73,-10-5-24,11-1 6,6 1 25</inkml:trace>
          <inkml:trace contextRef="#ctx0" brushRef="#br0" timeOffset="68462.8055">11320-6513 94,'48'-4'243,"-8"-6"6,-9 7-25,-6-2-108,-1-4-69,0 0-44,-7 0-25,6-1-32,10 5-74,-1-4-50,7-3-24,10 2-9</inkml:trace>
          <inkml:trace contextRef="#ctx0" brushRef="#br2" timeOffset="128617.6075">11770-6723 115,'-9'0'236,"0"0"23,-10 5-48,10-1-50,-10 3-33,1-1-23,-2 5-13,-8-2-12,19 7-11,-10-5-8,10 5-5,-11-1-9,20 1-4,-9-1-5,9 1 1,0 0-2,0 0 1,9 1 0,2-8 0,-2 2-2,0 0-4,10 0-6,9 0-4,-10-11-5,11 3-4,-1-3-3,0 0-2,1 0-1,-1-3-1,0 3-2,10-11 1,-10 5-1,0-5 0,-10 0 3,1 1 1,1-6 4,-11 6 4,0-6 3,0 0 6,-9 1 1,0-1-2,-9 0-2,9-1-6,-18 8-5,7-2-3,-6 0-5,-12 6-1,10-1-1,-1 6 0,-6 0-1,6 0 0,1 0-2,1 11-6,7-5-12,-6 5-20,8 0-31,9-8-44,-11 8-56,11 0-90,0-5-77,0-6-26,0 5 5,11-5 29</inkml:trace>
          <inkml:trace contextRef="#ctx0" brushRef="#br1" timeOffset="212737.3154">7195-7168 66,'0'0'210,"0"0"3,0 0-46,-11 0-52,11 0-41,-9 0-26,0 0-16,-1 6-10,1-1-5,0 7-1,-2-12 1,3 4 2,-1-4 2,0 5 5,-2 1 6,-7-1 2,-1 0 2,10 0 0,-10 7 1,-1-1-1,11-2-1,-9 7 0,-1 1 1,0-3 1,1 3 1,-2-1-1,-8 4-2,10-3-3,-1-1-4,-1 0-7,11 0-3,-9-1-4,8-4-1,1-1-2,0 1-3,-1-5 0,10-2 2,-9-4 6,9 5 5,0-5 5,-9 5 3,9-5 4,0 0-1,0 0-2,0 0-2,0 0 1,0 0-1,0 0 0,9 0 2,-9 0 2,0 0 1,0 0-2,9 0-2,-9-5-3,10 0-6,-1 5-6,10-4-3,-1-2-5,-9 6-2,11-5-3,-1-1 1,9 6-5,-10-5-4,-9 0-8,11 5-10,-1-5-9,-10 5-14,0 0-17,1-6-19,-1 6-21,-9 0-26,9 0-29,0 6-41,-9-6-62,11 0-31,-11 0-3,0 0 20</inkml:trace>
        </inkml:traceGroup>
        <inkml:traceGroup>
          <inkml:annotationXML>
            <emma:emma xmlns:emma="http://www.w3.org/2003/04/emma" version="1.0">
              <emma:interpretation id="{5D760E51-F915-40C0-8257-E5B892AC8922}" emma:medium="tactile" emma:mode="ink">
                <msink:context xmlns:msink="http://schemas.microsoft.com/ink/2010/main" type="inkWord" rotatedBoundingBox="16658,6468 21090,6733 21047,7444 16615,7179"/>
              </emma:interpretation>
              <emma:one-of disjunction-type="recognition" id="oneOf11">
                <emma:interpretation id="interp51" emma:lang="en-IN" emma:confidence="0">
                  <emma:literal>torn</emma:literal>
                </emma:interpretation>
                <emma:interpretation id="interp52" emma:lang="en-IN" emma:confidence="0">
                  <emma:literal>Torn</emma:literal>
                </emma:interpretation>
                <emma:interpretation id="interp53" emma:lang="en-IN" emma:confidence="0">
                  <emma:literal>Torn.</emma:literal>
                </emma:interpretation>
                <emma:interpretation id="interp54" emma:lang="en-IN" emma:confidence="0">
                  <emma:literal>Ern</emma:literal>
                </emma:interpretation>
                <emma:interpretation id="interp55" emma:lang="en-IN" emma:confidence="0">
                  <emma:literal>Ern.</emma:literal>
                </emma:interpretation>
              </emma:one-of>
            </emma:emma>
          </inkml:annotationXML>
          <inkml:trace contextRef="#ctx0" brushRef="#br0" timeOffset="68613.8141">13594-6431 189,'49'8'269,"-17"2"22,-1-6-58,-6 1-66,-9-1-61,0-4-34,0 5-37,-8-5-46,8 3-59,0 3-117,8-1-55,9-1-35,7-4-8,8 0 14</inkml:trace>
          <inkml:trace contextRef="#ctx0" brushRef="#br3" timeOffset="179393.4533">13518-6523 56,'11'0'213,"-11"5"10,8-5-46,-8 0-57,0 5-45,0-5-28,0 0-17,0 0-9,0 0-1,-8 0 3,-3 0 3,2 0 3,0 0 4,-10 0 2,-10 0-1,12 0-6,-12 0-3,1 0-6,8 0-5,-8 0-4,10 0-4,-1 6-1,10-6-3,-2 0-1,3 0-2,-1 5-2,9-5-5,0 0-6,9 6-8,10-6-10,9 0-6,1 0-5,8 0-1,0 0 2,0 0 5,1-6 5,1 6 6,-2-5 6,-9-1 4,9 1 6,-8 0 4,8 1 8,-9-2 8,-8-5 7,-2 6 6,1-1 2,-10 1-2,0 5-6,-9-5-7,0 0-5,0 5-3,-9-6-3,0 6-2,-19-5 6,-1 5 2,1 0 0,-9 0 0,-1 0 0,0 0 2,0-5 0,10-1 0,-9 2 0,8 4-2,1 0-1,10 4-2,8 2 0,-8-6-2,9 5 0,9 0 0,0-5-4,9 6-2,0-1-4,19 0-4,0 0-6,10 1-8,10-1-5,7-5-7,-8 5 0,10 1 1,0-6 5,-2 0 10,-7 0 12,8 0 15,-9 0 11,-10 0 10,2 0 6,-11 0-1,-1 0 6,-8 0 0,1 0-6,-11 0-7,-1-6-7,-8 6-1,-8-5-9,-12 5-4,2 0 1,-19 0 2,9-5 1,-20 5 1,11-6 1,-11 6-2,11-5 0,-10 5-2,0 0-1,0-5 0,9 5 0,0 0 1,1 0-3,0 0 0,0 0-2,8 0-4,10 0-8,1 0-7,-2 5-4,12-5-2,8 0-1,0 5 1,8-5 3,1 6 5,20-1 4,-1-5 2,9 5 2,1 1 2,9-6 4,-9 0 3,9 6 3,0-6 3,9 0 9,-9 0 6,0 0 10,-9 0 10,9 0 6,0 0 3,-10 4-1,2-4-3,-2 0-6,0 0-9,-9 0-7,1 0-5,-11 5-4,10-5-1,-9 0-2,1 0-1,7 5 0,-8-5-2,0 0 1,10 0-2,-11 0-1,10 6 0,0-1-1,10 1 1,-10-1-1,9 1-1,1 5 0,0-8-1,-9 8-2,8-5 1,0-1 0,1 6 1,-1-5 0,2-1 1,-2 1 1,0-3 0,0 4 1,1-3 0,0 2 0,9-6 3,-10 5 1,11 1 5,-11-6 0,0 5 1,1 1-1,0-1-1,0-5-3,-10 0-4,0 5-2,-10-5-1,2 0-1,-1 4-3,-10-4 0,0 0-2,-9 0-1,0-4 0,-9 4-1,0 0 2,-10-5-1,-1 5 2,-8-5 1,-9-1 0,-1 1 0,1-1 0,0 1 4,-2-1-3,-7 2 0,-2-3-1,11 4 0,-10-3 0,19 1-3,-9 5-1,17 0 2,1 0-6,1 0 1,8 0-3,10 0 0,0 0-2,10 5-4,8-5 3,1 6 0,19-3 0,-1-3-3,11 7-3,-2-3-5,11-4-4,-1 6-5,1-1-1,9-5 1,-10 6 7,1-6 6,-2 0 4,-7 0-3,-11 0-13,0-6-21,-8 6-17,-1-5-13,-8 5-8,-12-6 3,1 2 11,-18 4 21,1-7 17,-21 4 11,1-8 5,-9 5-10,-11 1-16,2-6-22,-2 5-17,-9-5-12</inkml:trace>
          <inkml:trace contextRef="#ctx0" brushRef="#br2" timeOffset="160445.3921">14186-6438 87,'0'0'200,"0"-5"-7,-10 5-54,10 0-47,0 0-32,0 0-30,0 5 2,-9-5 4,9 0 6,-9 6 5,0-1 3,9-5 17,-11 6-7,3-3-5,-1 4-1,-11-3-3,11 7-4,-1 0-4,-8 0-3,-1-2 0,10 8-4,-11-7-3,2 12-3,-1-6-4,0-1-4,1 6-5,-2 0-3,2 0-2,-1 1 0,-9 4-1,10-5 0,-2 7 1,1-8-3,1-4 0,-1 4-8,10 2-10,-11 0-12,11-7-21,0 1-21,-1-6-21,1 1-10,9 0-2,0-7-1,0 3 0,0-7 4,0 0 7,0-7 4,9-3 2,1-1 8,-1 1 11,0-5 16,2-1 12,7-5 11,-9-1 15,10 2 9,-10-8 15,10 7 15,-10 0 16,11 0 12,-11 4 10,10-3 11,-10 4 3,10 0 2,-1 1-4,2 4-1,-2-5-2,1 5-3,9 1-3,1 0-4,-1 5-4,0-1-6,1 1-8,-1 5-8,-10-6-11,10 6-8,0 6-7,-8-6-5,7 5-5,-8 1-3,0-1-9,-1 5-10,-7-4-22,-2 4-31,0 0-38,-9 1-53,0 0-96,9 0-43,-9-7-9,-9 6 13</inkml:trace>
          <inkml:trace contextRef="#ctx0" brushRef="#br0" timeOffset="68795.8236">17228-6124 262,'56'0'311,"-8"0"16,-7-9-48,-1 1-102,-9 3-78,-6-5-66,-1 1-49,0 0-49,0 0-62,1 5-99,7-1-48,8-4-11,8 5 6</inkml:trace>
          <inkml:trace contextRef="#ctx0" brushRef="#br2" timeOffset="163217.5441">16516-6443 232,'10'-6'264,"-10"-5"10,0 8-63,0-5-58,0 5-32,0-3-21,0 1-18,0-1-16,0 1-10,0 5-15,0 0-14,0 0-12,-10 5-9,10 1-6,-18 5 0,9 3 3,-2 3 5,-6 5 6,-3 3 4,1 2 4,10-1 6,-9 1 1,-1-1 1,10 6-3,-11-7-2,11 8-3,-10-2-4,10-4-3,-10-1-2,10 1-1,-11 4-2,11-9-2,0 4-2,-1 0-7,1-4-10,0-7-10,0 1-13,9 0-16,0 1-10,-10-14-5,10 8 1,0-5 5,10-6 7,-10 5 7,0-5 2,9-5-2,0 5-6,-9-11-14,9 2-12,1-2-11,-1-6-3,0 1-3,2-4 3,-2-2 13,0 2 14,1-6 20,-10-2 23,9 3 21,0-3 16,0-3 19,1-1 23,-1 6 20,11 4 15,-11-3 14,-9 3 16,9 6 4,1 1 0,-1-1-11,-9 5-21,9 6-17,0 5-19,-9-6-17,19 6-14,1 6-10,8 5-1,-1-1-4,1 11-3,11 0 2,-12 5-3,11 1-3,0 4-6,-10 1-8,9 0-18,-8 0-28,-1-1-30,-10 2-45,1-7-68,-10 0-84,-9 0-32,0-5-4,0 0 19</inkml:trace>
        </inkml:traceGroup>
      </inkml:traceGroup>
    </inkml:traceGroup>
    <inkml:traceGroup>
      <inkml:annotationXML>
        <emma:emma xmlns:emma="http://www.w3.org/2003/04/emma" version="1.0">
          <emma:interpretation id="{710F3E6A-B180-4947-9125-68EE58AF2E58}" emma:medium="tactile" emma:mode="ink">
            <msink:context xmlns:msink="http://schemas.microsoft.com/ink/2010/main" type="paragraph" rotatedBoundingBox="2406,7621 15456,7940 15424,9210 2375,8890" alignmentLevel="2"/>
          </emma:interpretation>
        </emma:emma>
      </inkml:annotationXML>
      <inkml:traceGroup>
        <inkml:annotationXML>
          <emma:emma xmlns:emma="http://www.w3.org/2003/04/emma" version="1.0">
            <emma:interpretation id="{3EF524CC-671E-4C82-8CC1-E4865669B6F1}" emma:medium="tactile" emma:mode="ink">
              <msink:context xmlns:msink="http://schemas.microsoft.com/ink/2010/main" type="line" rotatedBoundingBox="2406,7621 15456,7940 15424,9210 2375,8890"/>
            </emma:interpretation>
          </emma:emma>
        </inkml:annotationXML>
        <inkml:traceGroup>
          <inkml:annotationXML>
            <emma:emma xmlns:emma="http://www.w3.org/2003/04/emma" version="1.0">
              <emma:interpretation id="{24DB8664-9202-4FB6-99A6-EED98FECFCFC}" emma:medium="tactile" emma:mode="ink">
                <msink:context xmlns:msink="http://schemas.microsoft.com/ink/2010/main" type="inkWord" rotatedBoundingBox="2406,7621 7144,7737 7113,9006 2375,8890"/>
              </emma:interpretation>
              <emma:one-of disjunction-type="recognition" id="oneOf12">
                <emma:interpretation id="interp56" emma:lang="en-IN" emma:confidence="0">
                  <emma:literal>Pipe.</emma:literal>
                </emma:interpretation>
                <emma:interpretation id="interp57" emma:lang="en-IN" emma:confidence="0">
                  <emma:literal>Pipers.</emma:literal>
                </emma:interpretation>
                <emma:interpretation id="interp58" emma:lang="en-IN" emma:confidence="0">
                  <emma:literal>Pipes.</emma:literal>
                </emma:interpretation>
                <emma:interpretation id="interp59" emma:lang="en-IN" emma:confidence="0">
                  <emma:literal>Piper.</emma:literal>
                </emma:interpretation>
                <emma:interpretation id="interp60" emma:lang="en-IN" emma:confidence="0">
                  <emma:literal>Piped.</emma:literal>
                </emma:interpretation>
              </emma:one-of>
            </emma:emma>
          </inkml:annotationXML>
          <inkml:trace contextRef="#ctx0" brushRef="#br1" timeOffset="221820.8257">-898-4928 138,'-19'-25'254,"1"-6"25,9-2-43,-10 1-42,10-5-31,-2 6-19,2-7-16,9 2-14,0-1-18,9-5-20,11 4-22,-1 2-18,-1 5-16,10-7-10,10 11-5,-1 2-4,2-3 0,-2 14-1,0 3 0,1 0-1,-1 11 0,2 5-1,-11 6 0,0 9 3,-1 2 3,-7 9 3,-1 2 1,-10-1 4,-9 4 4,0 1 2,-9-1 0,-2 2 1,-6-7 3,-3 2-5,2-2-2,-1 0-2,-9-9-3,8-1-3,2 1-2,-1-2-8,10-4-13,-10-5-24,10 4-30,9-4-35,-9-6-35,9 6-34,9-5-47,0 5-69,1-8-19,17 3 7,1-1 23</inkml:trace>
          <inkml:trace contextRef="#ctx0" brushRef="#br1" timeOffset="221507.807">-690-5138 225,'0'11'271,"9"5"30,-9 4-65,0 7-46,0 4-27,0 7-19,0 4-19,0 0-22,0 7-19,0-3-22,0 2-20,0-1-15,0 1-11,-9-6-7,9 0-5,0 1-6,0-12-9,0 1-15,0-6-21,0-10-24,9 0-21,-9-6-21,0-3-34,0-7-77,0 0-55,0-11-18,0-6 2,9 1 13</inkml:trace>
          <inkml:trace contextRef="#ctx0" brushRef="#br1" timeOffset="222135.842">-203-4895 103,'0'6'257,"0"-1"28,0 0-21,0-1-57,0 9-40,0-4-26,0 2-19,0 0-15,0-1-14,0 6-14,11-1-15,-11 7-15,0-7-13,0 6-12,0 6-7,0-6-6,9 6-3,-9-5-2,0 3-4,0-4-5,9-5-11,-9 6-16,0-8-21,10-3-22,-10-5-20,0-1-21,9 1-33,-9-12-56,9 1-67,10-5-24,-10-11-5,11-1 15</inkml:trace>
          <inkml:trace contextRef="#ctx0" brushRef="#br1" timeOffset="222161.8464">-109-5086 235,'0'-25'287,"0"9"30,0-5-57,0 5-47,0 5-32,0 0-24,0 0-23,0 8-21,0-4-25,0 7-24,0-4-26,11 4-18,-11 4-13,0-4-14,0 7-15,9 2-23,-9 2-31,9 5-43,1-7-54,-1 2-88,-9 6-63,9-7-17,0 5 11,1-9 33</inkml:trace>
          <inkml:trace contextRef="#ctx0" brushRef="#br1" timeOffset="222924.8888">173-5033 12,'11'16'258,"-2"-5"36,0 5 30,1 4-67,-1 2-50,10 4-34,-10 1-28,9 6-25,-7-2-23,6 0-22,-6 6-20,7 0-16,-8 1-11,-1 4-10,9-6-4,-7 1-3,-3 6-7,1-7 2,-9 1 1,11 1 0,-11-7 2,0-6-1,0 8 4,0-13-2,-11 4-4,11-10 0,0 1-2,0-2 0,-9-9 2,9 2-1,0-6 2,0 0-8,-8-10-6,8-7-9,8-4-13,-8-7-8,0 3-7,9-17-7,-9 0-10,11-7-5,-11-3-5,9-7-3,-9-4 4,9 4 10,1-3 18,-1 4 20,-9 4 18,9 12 12,0 0 8,1 6 3,8-2-4,2 12-3,-1-1-5,-1 7-2,1 4 1,10 0-3,-11 10-2,10 2-1,-9-3 0,10 14-1,-1-7-1,-10 10 3,10 1 4,-8-1 5,-11 11 3,0 0 7,1 0 4,-10 5 2,0 1 2,0 4 0,-10-3 0,1-3-2,9 3-5,-9-1-4,-2-2-2,2-4-4,9-5-3,-9 0-2,9-6-2,0 1 2,0-5 1,9-2 2,0 1 1,2-5 3,7 0 0,1-5 0,0 1-1,-1-7-1,11-5-1,-1 0-1,0-5 0,-10 0 1,10-5 1,-8-1 3,-1 0 4,-1-4 3,2 0 5,-3-2 4,-6 7 3,-2-1 5,0 6 1,1 1 1,-10 9-6,0 0-8,9 0-8,-18 11-9,9 0-8,-10 0-8,1 11 0,9 5-1,-9-1 2,-2 7 1,3-1 2,8 1 1,0-2 1,0 2 1,8-8 3,3 3 2,7-1 0,1 1-7,10-8 2,-1-4 5,0 1 0,-1-1 0,1-5 1,11-5 9,-2-1-4,-8 1-2,8-10-3,-9 4-1,10-11 0,-19 8-2,9-8 1,-10-5 1,2 6 1,-2 0 5,-8-6 6,-1 7 7,0-2 8,1-3 6,-10 3 4,0 6-2,0 6-5,0-1-11,0 0-10,-10 11-8,10 0-7,-9 0-5,9 11-1,-9 0 0,-1 9 1,10 2 3,0 5-1,0-1 1,0 5-1,0 1-3,10-1-10,-1 2-19,0-2-20,1 2-34,-1-8-44,0 2-52,11-1-66,-11-4-107,0-7-43,10 1-3,-10 0 25,10-6 47</inkml:trace>
          <inkml:trace contextRef="#ctx0" brushRef="#br0" timeOffset="69283.8519">2508-4994 178,'9'14'367,"6"-10"54,-6-4 35,-1-4-97,-1-5-85,2-1-60,-1 2-60,-8-1-48,8 0-33,-1-1-23,-7 5-28,9 1-28,-1-1-29,-8 5-33,16 5-50,-8-1-64,0 6-83,1 4-105,-2-5-45,10-1-4,-2 2 29,9-10 53</inkml:trace>
          <inkml:trace contextRef="#ctx0" brushRef="#br0" timeOffset="69446.8607">3578-4819 300,'0'10'343,"0"-5"16,-9-5-24,2 0-125,7 0-77,-8-5-38,-1 5-16,1-4-9,8-2-8,0 3-17,0-2-41,17 5-59,-9 0-75,16 5-120,0-5-87,16 3-33,0 3 2,9-6 31</inkml:trace>
        </inkml:traceGroup>
        <inkml:traceGroup>
          <inkml:annotationXML>
            <emma:emma xmlns:emma="http://www.w3.org/2003/04/emma" version="1.0">
              <emma:interpretation id="{37DC835A-6400-4E9B-9312-45B6A455B5F0}" emma:medium="tactile" emma:mode="ink">
                <msink:context xmlns:msink="http://schemas.microsoft.com/ink/2010/main" type="inkWord" rotatedBoundingBox="9165,8410 9453,8418 9451,8470 9164,8463"/>
              </emma:interpretation>
              <emma:one-of disjunction-type="recognition" id="oneOf13">
                <emma:interpretation id="interp61" emma:lang="en-IN" emma:confidence="0">
                  <emma:literal>-</emma:literal>
                </emma:interpretation>
                <emma:interpretation id="interp62" emma:lang="en-IN" emma:confidence="0">
                  <emma:literal>_</emma:literal>
                </emma:interpretation>
                <emma:interpretation id="interp63" emma:lang="en-IN" emma:confidence="0">
                  <emma:literal>~</emma:literal>
                </emma:interpretation>
                <emma:interpretation id="interp64" emma:lang="en-IN" emma:confidence="0">
                  <emma:literal>.</emma:literal>
                </emma:interpretation>
                <emma:interpretation id="interp65" emma:lang="en-IN" emma:confidence="0">
                  <emma:literal>`</emma:literal>
                </emma:interpretation>
              </emma:one-of>
            </emma:emma>
          </inkml:annotationXML>
          <inkml:trace contextRef="#ctx0" brushRef="#br0" timeOffset="69585.8692">5773-4696 150,'39'0'301,"2"0"9,-9-4-13,-8-1-155,-7 5-129,6-3-108,-7-4-112,16-1-52,-8-1-12,17 0 16</inkml:trace>
        </inkml:traceGroup>
        <inkml:traceGroup>
          <inkml:annotationXML>
            <emma:emma xmlns:emma="http://www.w3.org/2003/04/emma" version="1.0">
              <emma:interpretation id="{88E7DE40-838B-44E8-B692-522DE81BD328}" emma:medium="tactile" emma:mode="ink">
                <msink:context xmlns:msink="http://schemas.microsoft.com/ink/2010/main" type="inkWord" rotatedBoundingBox="12205,8355 12709,8368 12705,8506 12201,8493"/>
              </emma:interpretation>
              <emma:one-of disjunction-type="recognition" id="oneOf14">
                <emma:interpretation id="interp66" emma:lang="en-IN" emma:confidence="0">
                  <emma:literal>-</emma:literal>
                </emma:interpretation>
                <emma:interpretation id="interp67" emma:lang="en-IN" emma:confidence="0">
                  <emma:literal>_</emma:literal>
                </emma:interpretation>
                <emma:interpretation id="interp68" emma:lang="en-IN" emma:confidence="0">
                  <emma:literal>.</emma:literal>
                </emma:interpretation>
                <emma:interpretation id="interp69" emma:lang="en-IN" emma:confidence="0">
                  <emma:literal>=</emma:literal>
                </emma:interpretation>
                <emma:interpretation id="interp70" emma:lang="en-IN" emma:confidence="0">
                  <emma:literal>~</emma:literal>
                </emma:interpretation>
              </emma:one-of>
            </emma:emma>
          </inkml:annotationXML>
          <inkml:trace contextRef="#ctx0" brushRef="#br0" timeOffset="69773.931">8811-4670 1,'49'6'359,"-10"-12"36,-7-1 20,-7-7-4,-9 0-196,-8 4-123,8 2-86,-8-1-58,9 0-46,-2-1-28,9 2-38,8-1-86,9 0-45,15 5-13,8-1 10,1 0 25</inkml:trace>
        </inkml:traceGroup>
        <inkml:traceGroup>
          <inkml:annotationXML>
            <emma:emma xmlns:emma="http://www.w3.org/2003/04/emma" version="1.0">
              <emma:interpretation id="{053AE11B-E77B-407A-803E-0ED8BA1DB017}" emma:medium="tactile" emma:mode="ink">
                <msink:context xmlns:msink="http://schemas.microsoft.com/ink/2010/main" type="inkWord" rotatedBoundingBox="14768,8496 15442,8513 15440,8584 14766,8568"/>
              </emma:interpretation>
              <emma:one-of disjunction-type="recognition" id="oneOf15">
                <emma:interpretation id="interp71" emma:lang="en-IN" emma:confidence="0">
                  <emma:literal>_</emma:literal>
                </emma:interpretation>
                <emma:interpretation id="interp72" emma:lang="en-IN" emma:confidence="0">
                  <emma:literal>-</emma:literal>
                </emma:interpretation>
                <emma:interpretation id="interp73" emma:lang="en-IN" emma:confidence="0">
                  <emma:literal>.</emma:literal>
                </emma:interpretation>
                <emma:interpretation id="interp74" emma:lang="en-IN" emma:confidence="0">
                  <emma:literal>~</emma:literal>
                </emma:interpretation>
                <emma:interpretation id="interp75" emma:lang="en-IN" emma:confidence="0">
                  <emma:literal>=</emma:literal>
                </emma:interpretation>
              </emma:one-of>
            </emma:emma>
          </inkml:annotationXML>
          <inkml:trace contextRef="#ctx0" brushRef="#br0" timeOffset="69963.8907">11376-4606 68,'88'14'316,"-16"-9"25,-15-5 3,-1-5-90,-16 5-139,0-4-108,9 4-71,-10-10-57,2 6-72,7-5-55,1 0-15,-10 5 7,18-10 16</inkml:trace>
        </inkml:traceGroup>
      </inkml:traceGroup>
    </inkml:traceGroup>
    <inkml:traceGroup>
      <inkml:annotationXML>
        <emma:emma xmlns:emma="http://www.w3.org/2003/04/emma" version="1.0">
          <emma:interpretation id="{5CC8DFEF-64B8-4A69-B43C-4A6338212969}" emma:medium="tactile" emma:mode="ink">
            <msink:context xmlns:msink="http://schemas.microsoft.com/ink/2010/main" type="paragraph" rotatedBoundingBox="6160,9309 11094,9668 11070,10006 6135,9647" alignmentLevel="4"/>
          </emma:interpretation>
        </emma:emma>
      </inkml:annotationXML>
      <inkml:traceGroup>
        <inkml:annotationXML>
          <emma:emma xmlns:emma="http://www.w3.org/2003/04/emma" version="1.0">
            <emma:interpretation id="{68208BA9-CF94-4AC3-AF91-724CC9971B69}" emma:medium="tactile" emma:mode="ink">
              <msink:context xmlns:msink="http://schemas.microsoft.com/ink/2010/main" type="inkBullet" rotatedBoundingBox="6160,9309 6245,9315 6240,9376 6156,9370"/>
            </emma:interpretation>
            <emma:one-of disjunction-type="recognition" id="oneOf16">
              <emma:interpretation id="interp76" emma:lang="en-IN" emma:confidence="0">
                <emma:literal>.</emma:literal>
              </emma:interpretation>
              <emma:interpretation id="interp77" emma:lang="en-IN" emma:confidence="0">
                <emma:literal>&lt;</emma:literal>
              </emma:interpretation>
              <emma:interpretation id="interp78" emma:lang="en-IN" emma:confidence="0">
                <emma:literal>/</emma:literal>
              </emma:interpretation>
              <emma:interpretation id="interp79" emma:lang="en-IN" emma:confidence="0">
                <emma:literal>'</emma:literal>
              </emma:interpretation>
              <emma:interpretation id="interp80" emma:lang="en-IN" emma:confidence="0">
                <emma:literal>¢</emma:literal>
              </emma:interpretation>
            </emma:one-of>
          </emma:emma>
        </inkml:annotationXML>
        <inkml:trace contextRef="#ctx0" brushRef="#br0" timeOffset="71034.951">2854-3843 191,'-23'10'243,"-2"1"12,9-4-74,8-7-59,-1 5-42,9 0-33,-7-1-29,7-4-39,0 4-63,0 1-93,7-5-49,2 5-20,-1-5 0</inkml:trace>
      </inkml:traceGroup>
      <inkml:traceGroup>
        <inkml:annotationXML>
          <emma:emma xmlns:emma="http://www.w3.org/2003/04/emma" version="1.0">
            <emma:interpretation id="{3E2F2367-E3BB-47B3-AEAB-265A3A0483CB}" emma:medium="tactile" emma:mode="ink">
              <msink:context xmlns:msink="http://schemas.microsoft.com/ink/2010/main" type="line" rotatedBoundingBox="6775,9393 11092,9707 11070,10006 6753,9692"/>
            </emma:interpretation>
          </emma:emma>
        </inkml:annotationXML>
        <inkml:traceGroup>
          <inkml:annotationXML>
            <emma:emma xmlns:emma="http://www.w3.org/2003/04/emma" version="1.0">
              <emma:interpretation id="{0F38DB20-AA46-4D88-B1B2-E30AC6F5E574}" emma:medium="tactile" emma:mode="ink">
                <msink:context xmlns:msink="http://schemas.microsoft.com/ink/2010/main" type="inkWord" rotatedBoundingBox="6761,9591 6969,9606 6967,9631 6759,9616"/>
              </emma:interpretation>
              <emma:one-of disjunction-type="recognition" id="oneOf17">
                <emma:interpretation id="interp81" emma:lang="en-IN" emma:confidence="0">
                  <emma:literal>-</emma:literal>
                </emma:interpretation>
                <emma:interpretation id="interp82" emma:lang="en-IN" emma:confidence="0">
                  <emma:literal>_</emma:literal>
                </emma:interpretation>
                <emma:interpretation id="interp83" emma:lang="en-IN" emma:confidence="0">
                  <emma:literal>~</emma:literal>
                </emma:interpretation>
                <emma:interpretation id="interp84" emma:lang="en-IN" emma:confidence="0">
                  <emma:literal>.</emma:literal>
                </emma:interpretation>
                <emma:interpretation id="interp85" emma:lang="en-IN" emma:confidence="0">
                  <emma:literal>=</emma:literal>
                </emma:interpretation>
              </emma:one-of>
            </emma:emma>
          </inkml:annotationXML>
          <inkml:trace contextRef="#ctx0" brushRef="#br0" timeOffset="71195.9598">3369-3552 270,'15'8'368,"2"-8"22,-1 0 5,-8 6-154,0-6-112,-1 0-79,2-6-54,-1 6-45,0 0-56,8 0-105,1-3-79,-2 3-36,17-5-12,1 5 10</inkml:trace>
        </inkml:traceGroup>
        <inkml:traceGroup>
          <inkml:annotationXML>
            <emma:emma xmlns:emma="http://www.w3.org/2003/04/emma" version="1.0">
              <emma:interpretation id="{19A07E64-29F5-442A-AD92-1E929EB94E98}" emma:medium="tactile" emma:mode="ink">
                <msink:context xmlns:msink="http://schemas.microsoft.com/ink/2010/main" type="inkWord" rotatedBoundingBox="8456,9584 8954,9621 8937,9851 8440,9815"/>
              </emma:interpretation>
              <emma:one-of disjunction-type="recognition" id="oneOf18">
                <emma:interpretation id="interp86" emma:lang="en-IN" emma:confidence="0">
                  <emma:literal>-</emma:literal>
                </emma:interpretation>
                <emma:interpretation id="interp87" emma:lang="en-IN" emma:confidence="0">
                  <emma:literal>_</emma:literal>
                </emma:interpretation>
                <emma:interpretation id="interp88" emma:lang="en-IN" emma:confidence="0">
                  <emma:literal>.</emma:literal>
                </emma:interpretation>
                <emma:interpretation id="interp89" emma:lang="en-IN" emma:confidence="0">
                  <emma:literal>`</emma:literal>
                </emma:interpretation>
                <emma:interpretation id="interp90" emma:lang="en-IN" emma:confidence="0">
                  <emma:literal>l</emma:literal>
                </emma:interpretation>
              </emma:one-of>
            </emma:emma>
          </inkml:annotationXML>
          <inkml:trace contextRef="#ctx0" brushRef="#br0" timeOffset="71359.9699">5049-3344 151,'64'-6'362,"-16"-6"27,-16-2 9,9 0-108,-17 1-149,8-5-118,-7 0-87,6 0-68,1 4-98,9-3-65,-1-2-18,8 6 8,8-5 19</inkml:trace>
        </inkml:traceGroup>
        <inkml:traceGroup>
          <inkml:annotationXML>
            <emma:emma xmlns:emma="http://www.w3.org/2003/04/emma" version="1.0">
              <emma:interpretation id="{FB416766-7296-430C-9CF0-D2233BA66709}" emma:medium="tactile" emma:mode="ink">
                <msink:context xmlns:msink="http://schemas.microsoft.com/ink/2010/main" type="inkWord" rotatedBoundingBox="10896,9692 11092,9707 11087,9770 10892,9756"/>
              </emma:interpretation>
              <emma:one-of disjunction-type="recognition" id="oneOf19">
                <emma:interpretation id="interp91" emma:lang="en-IN" emma:confidence="0">
                  <emma:literal>-</emma:literal>
                </emma:interpretation>
                <emma:interpretation id="interp92" emma:lang="en-IN" emma:confidence="0">
                  <emma:literal>_</emma:literal>
                </emma:interpretation>
                <emma:interpretation id="interp93" emma:lang="en-IN" emma:confidence="0">
                  <emma:literal>.</emma:literal>
                </emma:interpretation>
                <emma:interpretation id="interp94" emma:lang="en-IN" emma:confidence="0">
                  <emma:literal>`</emma:literal>
                </emma:interpretation>
                <emma:interpretation id="interp95" emma:lang="en-IN" emma:confidence="0">
                  <emma:literal>~</emma:literal>
                </emma:interpretation>
              </emma:one-of>
            </emma:emma>
          </inkml:annotationXML>
          <inkml:trace contextRef="#ctx0" brushRef="#br0" timeOffset="71496.9763">7501-3403 165,'47'-4'233,"-6"-1"-35,-17-4-143,8-1-147,0-2-82,-8 3-44</inkml:trace>
        </inkml:traceGroup>
      </inkml:traceGroup>
    </inkml:traceGroup>
    <inkml:traceGroup>
      <inkml:annotationXML>
        <emma:emma xmlns:emma="http://www.w3.org/2003/04/emma" version="1.0">
          <emma:interpretation id="{0FBCA2B2-028F-4CCB-A6C4-B075FF13767E}" emma:medium="tactile" emma:mode="ink">
            <msink:context xmlns:msink="http://schemas.microsoft.com/ink/2010/main" type="paragraph" rotatedBoundingBox="7739,9314 9848,9505 9730,10808 7621,10617" alignmentLevel="5"/>
          </emma:interpretation>
        </emma:emma>
      </inkml:annotationXML>
      <inkml:traceGroup>
        <inkml:annotationXML>
          <emma:emma xmlns:emma="http://www.w3.org/2003/04/emma" version="1.0">
            <emma:interpretation id="{F8598413-F2BC-4CEE-B8C2-19A9B4F72758}" emma:medium="tactile" emma:mode="ink">
              <msink:context xmlns:msink="http://schemas.microsoft.com/ink/2010/main" type="line" rotatedBoundingBox="7739,9314 9848,9505 9730,10808 7621,10617">
                <msink:destinationLink direction="with" ref="{BD134C9D-7EA7-43F6-B3CA-EEAB6CDE867C}"/>
              </msink:context>
            </emma:interpretation>
          </emma:emma>
        </inkml:annotationXML>
        <inkml:traceGroup>
          <inkml:annotationXML>
            <emma:emma xmlns:emma="http://www.w3.org/2003/04/emma" version="1.0">
              <emma:interpretation id="{B61DB21D-5B72-4784-ACF5-531AA8CB0815}" emma:medium="tactile" emma:mode="ink">
                <msink:context xmlns:msink="http://schemas.microsoft.com/ink/2010/main" type="inkWord" rotatedBoundingBox="7739,9314 9848,9505 9730,10808 7621,10617"/>
              </emma:interpretation>
              <emma:one-of disjunction-type="recognition" id="oneOf20">
                <emma:interpretation id="interp96" emma:lang="en-IN" emma:confidence="0">
                  <emma:literal>Soil</emma:literal>
                </emma:interpretation>
                <emma:interpretation id="interp97" emma:lang="en-IN" emma:confidence="0">
                  <emma:literal>Sal</emma:literal>
                </emma:interpretation>
                <emma:interpretation id="interp98" emma:lang="en-IN" emma:confidence="0">
                  <emma:literal>soil</emma:literal>
                </emma:interpretation>
                <emma:interpretation id="interp99" emma:lang="en-IN" emma:confidence="0">
                  <emma:literal>Sod</emma:literal>
                </emma:interpretation>
                <emma:interpretation id="interp100" emma:lang="en-IN" emma:confidence="0">
                  <emma:literal>Sail</emma:literal>
                </emma:interpretation>
              </emma:one-of>
            </emma:emma>
          </inkml:annotationXML>
          <inkml:trace contextRef="#ctx0" brushRef="#br1" timeOffset="235777.0594">4881-3796 76,'-28'0'239,"1"-5"18,-11 5-23,-9 5-69,0 1-43,-9 4-27,9 5-13,-10 2-10,11 10-4,-2-2-7,11 13-4,-1-7-4,10 6 1,19 6 4,-1-1 4,20-6 5,-1 6 1,19 0-1,10-4-4,9-6-10,0 5-10,9-12-10,1 8-8,-11-7-10,11 1-8,-20-1-3,11 1-4,-20-2-1,-10 3 0,2 3 1,-3 1 1,-17 4 3,-8-3 2,-12 3 4,-7 1 2,-1-1 1,-11 2 1,2 0-2,0-2-1,-10-5-2,9-3-6,0-1-10,10-7-17,0 2-28,10-7-44,-2 1-40,2-5-43,8-6-72,1 1-78,0-3-22,-1-12 15,20 4 27</inkml:trace>
          <inkml:trace contextRef="#ctx0" brushRef="#br1" timeOffset="236543.1037">5248-3083 198,'-9'0'264,"-10"5"19,-9 12-64,-1-3-52,2 14-34,-1-3-23,0 12-14,-1-5-6,10 11-7,1-6-8,8 5-8,10-6-9,0 8-7,10-12-6,8-1-6,1 0-7,-1-9-5,11 5-5,-1-12-4,0-5-4,1 1-3,8 0-2,-9-11-3,1 0 0,-1-11-3,0 0-1,-10 1-1,2-5-3,-11-7-3,10 2-3,-10-7-3,-9-1-1,0 3-1,0-7 1,-9-1 1,0 4 2,-10 2 2,10-1 0,-2 3 1,2 8 3,0-5-1,9 12 1,0 0 1,-9 4-3,9 1-4,9 5 1,-9 0 0,9 0 1,0 0-2,11 5 5,8-5 4,-9 6 1,8-6 0,2 6 2,-1-6 3,9 0-1,-9 0 1,1-6 0,-1 0-1,-8 1 1,-3 0-1,3-1 4,-1-4 4,-10 6 4,0-3 3,2 7-1,-11-5-2,0 5-5,0 0-6,0 5-4,-11 6-3,2-1 1,0 12 7,-1-5 5,10 8 5,0 3 3,-9-3 4,18 2-1,-9-1 0,0 1-3,10-1-3,-1-5-2,0 1-4,2-2 1,-2-4-2,8-6 0,-6 0 1,7 3-1,-8-9 1,8-4-1,1 0 0,-1-4 4,2-3-3,8-3-2,-9-6-2,8-6 0,-7 1-1,8 1-6,-9-2 1,-1-5 2,2 2 0,-2-6-2,1-11-1,0-2 3,-10 2-2,0-11 0,0 7-2,2-7 1,-2-2-1,-9 2-5,0 6 1,9 0 1,-9 5-1,0 4 3,0 13 4,0-3 5,0 8 0,0-2-1,0 12-1,0 0-4,0 10-3,0 0-4,0 10 1,0 6 2,0 6 3,-9 9 4,9 1 2,-9 10 3,-2 5 3,2 6 3,0 0 3,0 0 2,9-1 1,-10 1 5,1 0 3,9 1 3,9-7 2,-9 1 0,10-6-3,-1 0-5,9-10-4,-7-1-6,7 1-4,1-12-6,-10 2-9,10-6-12,-10 1-21,11-6-27,-2-7-34,-8-4-51,8 0-51,1 0-72,-10-11-104,11 1-40,-11-11 2,-1-1 31,12 2 51</inkml:trace>
          <inkml:trace contextRef="#ctx0" brushRef="#br1" timeOffset="236810.1187">5823-3559 219,'-11'-10'330,"2"-1"29,0 6-18,-1 0-89,10-1-76,0 6-59,0 0-39,0 6-26,10-6-17,-1 10-23,0 1-15,-9-1-27,11 2-37,-3-3-53,1 7-91,-9 1-84,0-6-44,-9-2-6,9 2 20</inkml:trace>
        </inkml:traceGroup>
      </inkml:traceGroup>
    </inkml:traceGroup>
    <inkml:traceGroup>
      <inkml:annotationXML>
        <emma:emma xmlns:emma="http://www.w3.org/2003/04/emma" version="1.0">
          <emma:interpretation id="{42B3A4CF-F28A-446A-8395-B8BEF9516E89}" emma:medium="tactile" emma:mode="ink">
            <msink:context xmlns:msink="http://schemas.microsoft.com/ink/2010/main" type="paragraph" rotatedBoundingBox="8068,10614 25035,10980 24993,12933 8026,12566" alignmentLevel="5"/>
          </emma:interpretation>
        </emma:emma>
      </inkml:annotationXML>
      <inkml:traceGroup>
        <inkml:annotationXML>
          <emma:emma xmlns:emma="http://www.w3.org/2003/04/emma" version="1.0">
            <emma:interpretation id="{D4FD932C-9BC5-4B2E-A556-660759A4EC46}" emma:medium="tactile" emma:mode="ink">
              <msink:context xmlns:msink="http://schemas.microsoft.com/ink/2010/main" type="inkBullet" rotatedBoundingBox="8047,11603 8109,11605 8108,11669 8046,11668"/>
            </emma:interpretation>
            <emma:one-of disjunction-type="recognition" id="oneOf21">
              <emma:interpretation id="interp101" emma:lang="en-IN" emma:confidence="0">
                <emma:literal>/</emma:literal>
              </emma:interpretation>
              <emma:interpretation id="interp102" emma:lang="en-IN" emma:confidence="0">
                <emma:literal>|</emma:literal>
              </emma:interpretation>
              <emma:interpretation id="interp103" emma:lang="en-IN" emma:confidence="0">
                <emma:literal>.</emma:literal>
              </emma:interpretation>
              <emma:interpretation id="interp104" emma:lang="en-IN" emma:confidence="0">
                <emma:literal>\</emma:literal>
              </emma:interpretation>
              <emma:interpretation id="interp105" emma:lang="en-IN" emma:confidence="0">
                <emma:literal>w</emma:literal>
              </emma:interpretation>
            </emma:one-of>
          </emma:emma>
        </inkml:annotationXML>
        <inkml:trace contextRef="#ctx0" brushRef="#br0" timeOffset="77827.3331">4655-1491 46,'17'-9'253,"-10"-5"-18,1 5-65,-1 6-177,2-7-130,-1-1-71,0 4-30</inkml:trace>
      </inkml:traceGroup>
      <inkml:traceGroup>
        <inkml:annotationXML>
          <emma:emma xmlns:emma="http://www.w3.org/2003/04/emma" version="1.0">
            <emma:interpretation id="{0F793BF1-017F-4C1D-B26A-309F7411139A}" emma:medium="tactile" emma:mode="ink">
              <msink:context xmlns:msink="http://schemas.microsoft.com/ink/2010/main" type="line" rotatedBoundingBox="9193,10638 25035,10980 24993,12933 9151,12591"/>
            </emma:interpretation>
          </emma:emma>
        </inkml:annotationXML>
        <inkml:traceGroup>
          <inkml:annotationXML>
            <emma:emma xmlns:emma="http://www.w3.org/2003/04/emma" version="1.0">
              <emma:interpretation id="{6DC3E79E-4783-4EDE-AE43-7D0CC9706AC8}" emma:medium="tactile" emma:mode="ink">
                <msink:context xmlns:msink="http://schemas.microsoft.com/ink/2010/main" type="inkWord" rotatedBoundingBox="9179,11316 17700,11501 17692,11874 9171,11690">
                  <msink:destinationLink direction="with" ref="{BA86C7F9-DD9D-475E-B42B-7F82A9FC793D}"/>
                </msink:context>
              </emma:interpretation>
              <emma:one-of disjunction-type="recognition" id="oneOf22">
                <emma:interpretation id="interp106" emma:lang="en-IN" emma:confidence="0">
                  <emma:literal>.....</emma:literal>
                </emma:interpretation>
                <emma:interpretation id="interp107" emma:lang="en-IN" emma:confidence="0">
                  <emma:literal>r....</emma:literal>
                </emma:interpretation>
                <emma:interpretation id="interp108" emma:lang="en-IN" emma:confidence="0">
                  <emma:literal>s....</emma:literal>
                </emma:interpretation>
                <emma:interpretation id="interp109" emma:lang="en-IN" emma:confidence="0">
                  <emma:literal>a....</emma:literal>
                </emma:interpretation>
                <emma:interpretation id="interp110" emma:lang="en-IN" emma:confidence="0">
                  <emma:literal>E</emma:literal>
                </emma:interpretation>
              </emma:one-of>
            </emma:emma>
          </inkml:annotationXML>
          <inkml:trace contextRef="#ctx0" brushRef="#br0" timeOffset="78009.341">5780-1469 299,'56'-9'410,"-15"-4"35,-1-1 19,-16-4-135,0 5-114,-7-5-81,-2 4-48,9 0-30,-7-4-18,-2 5-11,2-2-20,7 3-29,0 3-49,8 0-63,0-1-113,9 2-119,7 3-52,8-4-10,1 0 24,6-1 47</inkml:trace>
          <inkml:trace contextRef="#ctx0" brushRef="#br0" timeOffset="78205.3531">7750-1609 324,'32'-9'408,"0"-1"26,-8-2 16,-7-2-146,-2 5-122,1-4-76,-8-1-49,1 0-26,-1 5-24,-1 1-39,10-3-70,-9 8-129,8-3-109,-1 3-58,19-2-23,-2 1 14,7 4 57</inkml:trace>
          <inkml:trace contextRef="#ctx0" brushRef="#br0" timeOffset="78376.4057">9342-1577 202,'40'-5'374,"0"-5"22,-8-2 13,-7-2-117,-1 4-141,8-2-110,-8-2-85,0 5-63,0-4-84,8 4-98,0-2-36,8 3-5,8-1 18</inkml:trace>
          <inkml:trace contextRef="#ctx0" brushRef="#br0" timeOffset="78443.3649">11230-1554 246,'41'4'376,"-9"-8"25,-8-1 14,0 0-129,-7 1-111,-2 0-80,2-6-52,-2 6-40,2-2-47,-1 3-63,7-2-120,2 1-92,-1-1-45,8 1-11,9-1 20</inkml:trace>
          <inkml:trace contextRef="#ctx0" brushRef="#br0" timeOffset="78609.3735">13265-1410 347,'72'-5'419,"-7"-8"28,-2-2 14,-7-2-158,10-1-116,-3 0-84,2-5-52,-1 6-37,9-1-38,-9 0-49,8-2-79,-8 8-150,1-7-77,-1 5-33,0 2 0,1 3 30</inkml:trace>
        </inkml:traceGroup>
        <inkml:traceGroup>
          <inkml:annotationXML>
            <emma:emma xmlns:emma="http://www.w3.org/2003/04/emma" version="1.0">
              <emma:interpretation id="{DD5367AB-B4B2-4F7F-850D-DA7DC8D4B268}" emma:medium="tactile" emma:mode="ink">
                <msink:context xmlns:msink="http://schemas.microsoft.com/ink/2010/main" type="inkWord" rotatedBoundingBox="20044,12558 22738,12617 22732,12884 20038,12826"/>
              </emma:interpretation>
              <emma:one-of disjunction-type="recognition" id="oneOf23">
                <emma:interpretation id="interp111" emma:lang="en-IN" emma:confidence="0">
                  <emma:literal>--</emma:literal>
                </emma:interpretation>
                <emma:interpretation id="interp112" emma:lang="en-IN" emma:confidence="0">
                  <emma:literal>..</emma:literal>
                </emma:interpretation>
                <emma:interpretation id="interp113" emma:lang="en-IN" emma:confidence="0">
                  <emma:literal>-.</emma:literal>
                </emma:interpretation>
                <emma:interpretation id="interp114" emma:lang="en-IN" emma:confidence="0">
                  <emma:literal>A.</emma:literal>
                </emma:interpretation>
                <emma:interpretation id="interp115" emma:lang="en-IN" emma:confidence="0">
                  <emma:literal>s.</emma:literal>
                </emma:interpretation>
              </emma:one-of>
            </emma:emma>
          </inkml:annotationXML>
          <inkml:trace contextRef="#ctx0" brushRef="#br0" timeOffset="74363.137">16650-457 245,'39'-12'310,"-7"-3"13,0 6-31,-8-3-116,9-2-79,-10 0-48,2 5-34,-9-5-34,8 5-44,1 0-76,-1 5-92,-9-6-45,18 10-20,-1-4 7</inkml:trace>
          <inkml:trace contextRef="#ctx0" brushRef="#br0" timeOffset="74542.1645">18908-284 246,'32'0'384,"-8"-5"26,0 1 17,-7 0-122,-2-2-123,2-2-85,-1 2-53,8 3-32,-1-2-33,2 1-42,8 4-67,-10 0-139,10 4-73,6-4-36,2 0-3,8 0 23</inkml:trace>
        </inkml:traceGroup>
        <inkml:traceGroup>
          <inkml:annotationXML>
            <emma:emma xmlns:emma="http://www.w3.org/2003/04/emma" version="1.0">
              <emma:interpretation id="{73137FBC-956E-4B40-9AE1-DFE50347C177}" emma:medium="tactile" emma:mode="ink">
                <msink:context xmlns:msink="http://schemas.microsoft.com/ink/2010/main" type="inkWord" rotatedBoundingBox="24672,10972 25035,10980 25017,11840 24654,11832"/>
              </emma:interpretation>
              <emma:one-of disjunction-type="recognition" id="oneOf24">
                <emma:interpretation id="interp116" emma:lang="en-IN" emma:confidence="0">
                  <emma:literal>L</emma:literal>
                </emma:interpretation>
                <emma:interpretation id="interp117" emma:lang="en-IN" emma:confidence="0">
                  <emma:literal>(</emma:literal>
                </emma:interpretation>
                <emma:interpretation id="interp118" emma:lang="en-IN" emma:confidence="0">
                  <emma:literal>l</emma:literal>
                </emma:interpretation>
                <emma:interpretation id="interp119" emma:lang="en-IN" emma:confidence="0">
                  <emma:literal>|</emma:literal>
                </emma:interpretation>
                <emma:interpretation id="interp120" emma:lang="en-IN" emma:confidence="0">
                  <emma:literal>I</emma:literal>
                </emma:interpretation>
              </emma:one-of>
            </emma:emma>
          </inkml:annotationXML>
          <inkml:trace contextRef="#ctx0" brushRef="#br1" timeOffset="229439.7075">21385-2158 132,'0'-11'254,"0"6"15,-10 1-45,10-2-74,0 6-54,0 6-30,-9-2-14,9 6-11,0 7 6,-9 4 10,-2 0 8,2 10 3,0 6 1,-1 0 7,1 6 1,0-1 1,0 0 1,-1 6 0,10 0-3,-9-6-1,9 0-5,0 0-7,0 0-9,0-10-9,0 5-4,9-5-6,1-1-7,8-5-5,-9 0-5,10-4-2,-10-2-5,11-3-10,-1-6-11,-1 5-21,1-10-26,-1 4-40,11-10-44,-10 0-47,9-7-54,-10 4-85,11-3-41,-10-5 2,9-11 26,-10 2 39</inkml:trace>
        </inkml:traceGroup>
      </inkml:traceGroup>
    </inkml:traceGroup>
    <inkml:traceGroup>
      <inkml:annotationXML>
        <emma:emma xmlns:emma="http://www.w3.org/2003/04/emma" version="1.0">
          <emma:interpretation id="{43065CC9-C9A1-4E6C-B764-73EE93FDCE31}" emma:medium="tactile" emma:mode="ink">
            <msink:context xmlns:msink="http://schemas.microsoft.com/ink/2010/main" type="paragraph" rotatedBoundingBox="5265,12545 7226,12318 7241,12453 5281,12681" alignmentLevel="4"/>
          </emma:interpretation>
        </emma:emma>
      </inkml:annotationXML>
      <inkml:traceGroup>
        <inkml:annotationXML>
          <emma:emma xmlns:emma="http://www.w3.org/2003/04/emma" version="1.0">
            <emma:interpretation id="{8BA8E24E-0C20-4EFC-BAF0-D35CBDB77F6D}" emma:medium="tactile" emma:mode="ink">
              <msink:context xmlns:msink="http://schemas.microsoft.com/ink/2010/main" type="inkBullet" rotatedBoundingBox="5265,12549 5506,12522 5512,12576 5272,12603"/>
            </emma:interpretation>
            <emma:one-of disjunction-type="recognition" id="oneOf25">
              <emma:interpretation id="interp121" emma:lang="en-IN" emma:confidence="0">
                <emma:literal>-</emma:literal>
              </emma:interpretation>
              <emma:interpretation id="interp122" emma:lang="en-IN" emma:confidence="0">
                <emma:literal>_</emma:literal>
              </emma:interpretation>
              <emma:interpretation id="interp123" emma:lang="en-IN" emma:confidence="0">
                <emma:literal>&gt;</emma:literal>
              </emma:interpretation>
              <emma:interpretation id="interp124" emma:lang="en-IN" emma:confidence="0">
                <emma:literal>.</emma:literal>
              </emma:interpretation>
              <emma:interpretation id="interp125" emma:lang="en-IN" emma:confidence="0">
                <emma:literal>'</emma:literal>
              </emma:interpretation>
            </emma:one-of>
          </emma:emma>
        </inkml:annotationXML>
        <inkml:trace contextRef="#ctx0" brushRef="#br0" timeOffset="73093.0816">2115-637 176,'-32'19'309,"-1"-7"16,1-1 4,0-8-139,8 6-107,0 0-75,7-4-60,2-1-68,-2 5-99,9-9-48,8 0-15,8 0 9</inkml:trace>
      </inkml:traceGroup>
      <inkml:traceGroup>
        <inkml:annotationXML>
          <emma:emma xmlns:emma="http://www.w3.org/2003/04/emma" version="1.0">
            <emma:interpretation id="{A0608FB0-1F08-42B7-BA1C-80AFAB4A6191}" emma:medium="tactile" emma:mode="ink">
              <msink:context xmlns:msink="http://schemas.microsoft.com/ink/2010/main" type="line" rotatedBoundingBox="6639,12386 7226,12318 7241,12453 6654,12522"/>
            </emma:interpretation>
          </emma:emma>
        </inkml:annotationXML>
        <inkml:traceGroup>
          <inkml:annotationXML>
            <emma:emma xmlns:emma="http://www.w3.org/2003/04/emma" version="1.0">
              <emma:interpretation id="{3A95D14A-6250-4094-BCDD-F966AD5647DA}" emma:medium="tactile" emma:mode="ink">
                <msink:context xmlns:msink="http://schemas.microsoft.com/ink/2010/main" type="inkWord" rotatedBoundingBox="6639,12386 7226,12318 7241,12453 6654,12522"/>
              </emma:interpretation>
              <emma:one-of disjunction-type="recognition" id="oneOf26">
                <emma:interpretation id="interp126" emma:lang="en-IN" emma:confidence="0">
                  <emma:literal>-</emma:literal>
                </emma:interpretation>
                <emma:interpretation id="interp127" emma:lang="en-IN" emma:confidence="0">
                  <emma:literal>_</emma:literal>
                </emma:interpretation>
                <emma:interpretation id="interp128" emma:lang="en-IN" emma:confidence="0">
                  <emma:literal>.</emma:literal>
                </emma:interpretation>
                <emma:interpretation id="interp129" emma:lang="en-IN" emma:confidence="0">
                  <emma:literal>|</emma:literal>
                </emma:interpretation>
                <emma:interpretation id="interp130" emma:lang="en-IN" emma:confidence="0">
                  <emma:literal>`</emma:literal>
                </emma:interpretation>
              </emma:one-of>
            </emma:emma>
          </inkml:annotationXML>
          <inkml:trace contextRef="#ctx0" brushRef="#br0" timeOffset="73245.0736">3264-637 310,'56'-14'405,"-7"-8"32,-9-2 16,-9 3-142,3 7-121,-10 1-92,-9-1-74,17 0-59,-8 5-58,17-5-75,-9 7-140,8-3-59,8 1-19,0 0 9,9-1 28</inkml:trace>
        </inkml:traceGroup>
      </inkml:traceGroup>
    </inkml:traceGroup>
    <inkml:traceGroup>
      <inkml:annotationXML>
        <emma:emma xmlns:emma="http://www.w3.org/2003/04/emma" version="1.0">
          <emma:interpretation id="{55B23CB8-2DF5-4325-8A5C-8D6F72A1CD25}" emma:medium="tactile" emma:mode="ink">
            <msink:context xmlns:msink="http://schemas.microsoft.com/ink/2010/main" type="paragraph" rotatedBoundingBox="3395,12366 16511,12429 16501,14496 3385,14434" alignmentLevel="3"/>
          </emma:interpretation>
        </emma:emma>
      </inkml:annotationXML>
      <inkml:traceGroup>
        <inkml:annotationXML>
          <emma:emma xmlns:emma="http://www.w3.org/2003/04/emma" version="1.0">
            <emma:interpretation id="{2C30BDEC-98A3-4F7D-A835-B21F7212BAA6}" emma:medium="tactile" emma:mode="ink">
              <msink:context xmlns:msink="http://schemas.microsoft.com/ink/2010/main" type="line" rotatedBoundingBox="3395,12366 16511,12429 16501,14496 3385,14434">
                <msink:destinationLink direction="with" ref="{CB623811-9533-45FD-B291-AE7BC5D6272C}"/>
              </msink:context>
            </emma:interpretation>
          </emma:emma>
        </inkml:annotationXML>
        <inkml:traceGroup>
          <inkml:annotationXML>
            <emma:emma xmlns:emma="http://www.w3.org/2003/04/emma" version="1.0">
              <emma:interpretation id="{A3C7D66F-C81A-4D2A-B729-C57967A93EF9}" emma:medium="tactile" emma:mode="ink">
                <msink:context xmlns:msink="http://schemas.microsoft.com/ink/2010/main" type="inkWord" rotatedBoundingBox="3392,13053 8459,13077 8452,14458 3385,14434"/>
              </emma:interpretation>
              <emma:one-of disjunction-type="recognition" id="oneOf27">
                <emma:interpretation id="interp131" emma:lang="en-IN" emma:confidence="0">
                  <emma:literal>subsurface</emma:literal>
                </emma:interpretation>
                <emma:interpretation id="interp132" emma:lang="en-IN" emma:confidence="0">
                  <emma:literal>Subsurface</emma:literal>
                </emma:interpretation>
                <emma:interpretation id="interp133" emma:lang="en-IN" emma:confidence="0">
                  <emma:literal>Subsunface</emma:literal>
                </emma:interpretation>
                <emma:interpretation id="interp134" emma:lang="en-IN" emma:confidence="0">
                  <emma:literal>subsuiface</emma:literal>
                </emma:interpretation>
                <emma:interpretation id="interp135" emma:lang="en-IN" emma:confidence="0">
                  <emma:literal>Subsurfaa</emma:literal>
                </emma:interpretation>
              </emma:one-of>
            </emma:emma>
          </inkml:annotationXML>
          <inkml:trace contextRef="#ctx0" brushRef="#br0" timeOffset="53954.9929">691 59 8,'0'-5'235,"0"1"27,0 4-10,0-3-46,0-3-42,0 1-31,0 5-19,-8-4-14,8-2-9,-7 3-12,-2-1-13,-6-1-9,-2 0-7,-7 5-2,-8-4 1,0-1 0,-9 5 0,9 0 1,-7 0-1,-10 0-1,8 5-3,-6-5-2,6 9-1,2-4-3,-2 2-3,1 8-4,7-6-4,9 5-4,-8 4-2,17 0-3,-2-5-2,1 4 2,16 2 2,0 0 0,0-6 2,16 5-1,1 0-1,7-3-4,8-3-4,0 2-4,7 0-1,-5-1-3,5-4-1,2 0-2,-9 1-1,0-6-1,-8 4 0,8 6-1,-16-5 0,9 1 1,-10-2-1,2 2-1,-1-2 0,-8 1 1,0 0 0,-1 6-1,-7-6 1,9 3 0,-9-3 1,0 1 0,0 4 0,-9-6 0,9 1 2,-7 1 1,-9-1-1,0 0 3,-1-1 1,2 2-2,-17-1 2,8-1-2,-1-3-1,1 5 0,0-7 1,7-3-1,-7 6-1,9-6 0,-2 4-3,9-4-7,-8-4-11,8 4-15,1-6-22,-2 6-31,1-3-36,8-7-42,0 5-45,0-3-68,0-1-82,8-1-24,1 2 11,6-1 30</inkml:trace>
          <inkml:trace contextRef="#ctx0" brushRef="#br0" timeOffset="54350.017">667 294 100,'0'-5'285,"0"5"24,0-4-11,0 4-75,0 0-65,0 4-44,-8 1-27,1 4-14,7 1-3,-8 2 3,8 6-3,-9 5-3,9-5-3,0 10-5,0-6-4,0 1-6,0-1-7,9 1-4,-1-1-6,-1 1-3,1-9-3,1 4-3,6-10 1,-6 7-2,6-6 1,2 0-2,-2-6-3,2 2-3,7-5-4,-7-5-1,7 2-4,-1-3-1,-7-2-2,9-6 0,-9 5-1,0-5-1,0-4-1,-8 1 0,0-1 0,0-5 0,0 1 2,0 3 1,-8 1 2,0 5 3,0-1 3,0 5 1,0 0-1,9 1-3,-9 3-2,0 5-6,0 0-4,0 0-2,0 5-1,0 3 2,0 1 3,0 5 1,0 0 2,7-2 3,-7 2-1,8 0-5,-8-1-11,8 1-15,1 0-24,-9-2-33,7 3-38,-7-6-43,8-5-47,1 0-76,-9 1-66,7-5-12,10-5 13,-2 5 34</inkml:trace>
          <inkml:trace contextRef="#ctx0" brushRef="#br0" timeOffset="54839.0435">1367-19 220,'0'-21'285,"0"4"24,8 2-58,-8 6-69,0 0-49,0 4-41,0 1-26,8 8-15,-8 1-5,0 4 4,0 9 9,0 0 12,0 5 7,0 4 4,0 4-1,-8 1-2,8 4-7,0 0-5,-8 5-9,-1-5-7,9 5-7,-7-5-7,-1 1-6,8 2-7,-9-7-7,9 0-3,0 0-5,0-5-2,-8-4-2,8-5-1,0 4-2,0-9-3,0 1-3,0-5-1,0-4 0,-7 4 0,7-9 1,0 5 0,0-10-4,7 1-2,-7-6-3,8-3-2,-8 0-3,9-6 1,-1-4 3,-1 1 3,2-6 0,-1 6 1,9 4 3,-2-4-1,1-1 1,0 4 0,0 2 0,9-2 1,-9 7-2,7-2 2,1 0-1,-7 5 2,7 1-1,-9-2 2,10 5 1,-9 5 1,1 0 1,-2 0 0,2 10 0,-10 3 1,1 0 1,1 2 1,-9 3-1,8 4 2,-8-5 1,0 6 0,-8-4 0,8 3 1,-9-4 2,-6 4-1,6-3 3,1-5-1,-7 3-1,-2-3-4,1-1-5,0-3-10,0-2-14,8 2-20,-8-2-26,0-3-34,7-5-35,2 0-50,-1 0-81,-1 0-64,1-5-20,8 1 11,0-4 28</inkml:trace>
          <inkml:trace contextRef="#ctx0" brushRef="#br0" timeOffset="55994.1066">2227 294 223,'0'-5'272,"0"-4"13,0 1-57,0-2-66,-7 1-43,-2-5-27,1 7-12,0-8-7,-8 6-5,0 0-7,0 0-7,-1 0-6,2 4-5,-9 1-1,7 4 1,-7 4 0,0-4 0,-1 9-1,10-4-4,-9 4-3,7 0-5,2 0-5,-2 6-2,10-8-5,-10 7 4,9 0 1,8-1 4,-7 5 4,14-3 1,-7 3 3,8-1-3,1-3-4,6 5-4,2-7-6,-2 2-3,2 0-2,-1-1-5,0 0-1,0 2-4,-8-6-1,9 3-1,-10-2-1,1-1-1,1 0 0,-2 4 0,1-3 2,-8 3-1,9-4 0,-9 1 1,-9 3-1,9-5 0,0 2-1,-8-1 2,1-1 1,-2 1-1,1-4 2,1 5 1,-10-6-2,9 5-2,-8-4-1,0-5-3,0 3-5,8-3-5,-8 0-8,8 0-12,-9 0-13,10-3-17,7-2-24,-8-4-30,8 0-33,0-4-44,0-1-72,0-5-67,8 1-17,-1 0 10,10 1 31</inkml:trace>
          <inkml:trace contextRef="#ctx0" brushRef="#br0" timeOffset="56679.1463">2347 348 90,'0'10'240,"-8"2"24,1-1-29,7 6-56,-8-3-36,8 3-18,-9 1-12,2 6-12,7-7-4,-8 6-7,8-4-9,-9 2-9,9-3-9,0 0-6,0 1-10,0-5-2,0-1-1,9 1 0,-9-5 1,8 0 0,-8-1 0,16-2-1,-8-2-6,-1 0-3,10-4-8,-2 0-6,2 0-6,7-4-3,-9 0-4,2-7-1,7 2-1,-7 1-2,-2-5-3,2-5-5,-10-5-2,10 5-2,-9-5 0,-1 1-1,2 4 3,-1 0 4,-8-1-1,8 11 0,-8-6 0,0 9-2,0 0-3,0 1 0,0 8 0,0 1 4,-8 0-2,8 9 2,-8-2 2,-1 3 1,9-2 1,-7 0-3,7 6 3,0-1 0,0-4 2,7-2 2,-7 7 3,9-11 0,-1 6 2,7-4 1,-6-1 0,6 0 1,2-6-3,7 3-1,-7-3-3,6-3-1,-7 0 0,9-3-4,-9-3-5,0 3 0,0-2-2,-8-4-4,-1 0-5,2-1-2,-1-2-3,-8-7-1,0 6-4,0 0 3,0-2 2,0 2 3,0-1 5,0 6 2,0-1 2,0 0-1,8 4-4,1-5-3,-2 6-2,17-1 1,-8 2-1,8-2 4,8 1 5,-8-1 2,9 0 3,-1 5-1,0 0 3,8-5 0,-7 5 0,-1 0 1,-8 5 0,0-5 2,0 0-1,-8 5 1,0-5-1,-8 0-1,0 5 1,1-5 4,-9 4 6,7 1 4,-7-2 8,0 6 9,0 1 5,-7 4 2,-2-5-1,9 9-3,-8-5-4,0 6-7,1-6-5,-2 5-4,1-1-3,0 2-5,0-1-3,8-1-8,-8-2-15,8-2-18,-8 1-24,8-5-23,8 0-25,-8-5-24,8 1-28,0 0-49,0-5-80,9 4-29,6-4-2,1-4 17</inkml:trace>
          <inkml:trace contextRef="#ctx0" brushRef="#br0" timeOffset="57073.1695">3786 334 225,'9'-26'286,"-1"3"22,-8 0-47,0 0-52,0 11-28,0-2-20,7 0-21,-7 5-15,0 0-26,0 4-30,0 5-25,0 0-20,-7 9-8,7 0 0,-8 10 5,-1 3 10,1 5 5,-8 9 7,8 5 6,-7 1 3,-2 6 1,10 2-2,-10 1-3,9 2-5,-8 2-2,8-1-1,8 5-3,0-5-3,0 0-4,8 0-3,0-4-7,0-5-8,0 1-7,0-6-5,1-4-6,-2 0-8,1-5-11,1-3-12,-9-5-15,0-6-12,0-3-6,0-4 7,0-6 2,-9-4-2,1-4 3,-8-1 3,8-9-3,-8-3-11,0-2-6,0-4 0,0-4 4,0 1 6,-1 3 6,10-5 12,-1 1 14,0 6 15,-1-3 9,9 1 8,0 1 4,0 4 2,0-4 5,9 3 0,-1 1 0,7 0 0,2 0-3,7 0-5,0 0-9,8 4-15,-8 1-25,8-5-41,0 4-86,-8 2-83,10-7-41,-11 5-10,10-4 12</inkml:trace>
          <inkml:trace contextRef="#ctx0" brushRef="#br0" timeOffset="57504.1936">4382 447 122,'-17'-4'225,"1"-1"5,0 1-53,0 4-49,8 0-32,-8 4-28,0 1-13,0 4-5,8 1-2,-9 2 0,2 7 5,-1-5 5,8 3 3,-1 6 3,1-4 1,1 2 0,-1-2-4,8-2-4,-9 2-2,9-5-2,9-2 0,-9 3 1,8-6 2,-1 0-4,1 0-6,9-4-5,-10-1-9,10-4-8,7 0-10,-9 0-5,2-4-5,0-5-4,-2-1-5,9 1-8,-16-10-4,8 7-6,1-6-3,-9-6 0,8 2 0,-8-1 5,-1 1 6,-7-1 7,9 6 8,-1 3 6,-8 0-1,0 6 0,0-1-2,0 9-5,0 0-4,0 0 2,-8 9 3,8 3 5,0-2 4,-9 8 5,9-5 3,0 6 0,0-1-2,0 0-2,9-5-1,-9 6-3,0-7-4,0 3-9,8-6-9,-8 0-19,0 0-21,0-6-21,8 8-23,-8-7-22,7 0-28,2-4-42,-1 0-70,9 0-36,-2-4-10,-6-6 15,6-4 27</inkml:trace>
          <inkml:trace contextRef="#ctx0" brushRef="#br0" timeOffset="57902.2155">4719 488 120,'9'-17'259,"-2"-7"22,1 6-26,-8-4-66,9-1-48,-9 5-23,0 0-20,0 1-15,0 3-15,-9 5-15,9 4-9,-8 5-13,1 0-6,-10 10 5,0 2 9,10 6 10,-8 5 5,-2 4 8,9 1 2,-8 3-3,8 0-7,-1 2-6,9-2-8,-8 1-5,8 0-4,0-10-2,0 4-1,8-2-2,1-6 3,-1 0 0,8-5-1,0 1-3,0-5-2,8 0-4,1-3-3,-1-6-5,-1 0-2,10-6-3,-1 2-1,-8-5 0,0-5-1,1 1-1,-2-1 0,-7-4 0,1-6-2,-2-2-1,2 4-1,-10-11-2,2 7 0,-1-1 0,-8 0 1,0 3 0,0 3 2,0 2 0,-8 2-1,8 3 0,0 9-3,-9 0-1,9 1-4,-7 8 3,-1 1 1,-1 5 0,1 2 5,1 2 1,-2 5 2,9 2-2,0 3 0,-8 3 2,8 0-3,0-5-6,0 6-9,0-1-14,8-6-22,-8 3-31,9-1-42,-2-5-43,1 0-63,1-5-111,6 2-44,2-8-3,-2-2 23,9 0 39</inkml:trace>
        </inkml:traceGroup>
        <inkml:traceGroup>
          <inkml:annotationXML>
            <emma:emma xmlns:emma="http://www.w3.org/2003/04/emma" version="1.0">
              <emma:interpretation id="{3E2DA711-F931-4192-8093-E37ED7ED111C}" emma:medium="tactile" emma:mode="ink">
                <msink:context xmlns:msink="http://schemas.microsoft.com/ink/2010/main" type="inkWord" rotatedBoundingBox="9104,12393 15369,12423 15360,14192 9096,14162"/>
              </emma:interpretation>
              <emma:one-of disjunction-type="recognition" id="oneOf28">
                <emma:interpretation id="interp136" emma:lang="en-IN" emma:confidence="0">
                  <emma:literal>waitlists</emma:literal>
                </emma:interpretation>
                <emma:interpretation id="interp137" emma:lang="en-IN" emma:confidence="0">
                  <emma:literal>watertight</emma:literal>
                </emma:interpretation>
                <emma:interpretation id="interp138" emma:lang="en-IN" emma:confidence="0">
                  <emma:literal>waitlist</emma:literal>
                </emma:interpretation>
                <emma:interpretation id="interp139" emma:lang="en-IN" emma:confidence="0">
                  <emma:literal>watermill</emma:literal>
                </emma:interpretation>
                <emma:interpretation id="interp140" emma:lang="en-IN" emma:confidence="0">
                  <emma:literal>wapitis</emma:literal>
                </emma:interpretation>
              </emma:one-of>
            </emma:emma>
          </inkml:annotationXML>
          <inkml:trace contextRef="#ctx0" brushRef="#br0" timeOffset="59740.3203">7316 597 182,'0'-14'279,"-9"-3"16,9 7-39,-7 1-85,-1 0-62,-1 5-36,-6 0-22,7 4-16,-1 0-10,-6 4-5,-2 0-7,1 5-5,0 0 0,9 4-2,-10-3 4,1 3 4,8 6 6,-9-2 4,2 2 6,7 2 6,-1 3 6,2-6-1,-1 4-2,8-3-1,0-6-2,0 0-3,8 1-6,-1 0-1,10-1-4,-9-4-4,16 0-4,-8-4-7,0 0-8,8-10-11,0 5-12,-7-5-9,7-4-8,-1 0-7,-6-1-5,-1-2 0,-1-2 4,2 2 2,-2-7 5,-6-4 6,-1 1 7,0 3 7,-8-3 7,9-1 3,-9 4 3,0 7 1,0-2-3,0 4 1,0 6 0,-9 0 2,9 4 8,0 4-2,0 0 13,-8 11-1,8-3-1,-8 7 1,8-1-6,0-1 4,-9 7-7,9-1 4,9-1 2,-9-4-1,8-1 2,0 2-2,-8-5 2,9-1 1,6-4 0,1-4 0,1 4-2,-2-9 0,2 5-2,7-10-1,0 5 0,-1-9 0,2 0 2,-1 0 3,0-5 3,0 1 0,1-4 1,-1-2 1,0 0 1,0 2-4,-8-6-3,8-4-1,-8 0-3,9 0-3,-10-5-1,2 0-1,-2-8-1,1 4-9,1-6 4,-2 2 1,2-6 2,-9 6 0,8-5 0,-1 4 10,-6 0 0,-1 2 4,9 2 6,-17 1 8,7 8 6,1 1 6,-8 5-1,0 4-3,0 4-7,0 4-9,0 2-5,0-1-8,-8 9-3,1 0 0,-2 5 0,1-1 2,-9 9 4,2 1 5,-1 9 6,0-1 8,0 10 6,-9-1 6,9 6 2,1-1-1,-10 4-2,9 7-2,0-2-6,0 0-4,1-1-3,6 2-3,1-1-4,0 0-5,-1-4 0,9-1-3,0 0 0,0 2-2,0-6-1,9-5 2,-1 1-1,9-5 0,-10 0-1,8-4 2,2 0 4,7-6-2,-7-3-2,6 0-1,-7-4 0,9-2-1,-1-4-7,0 1 4,0-5 1,1-5-1,-10 1 0,9-1 1,-7-4 0,7 0-12,-9-4 6,2-1 4,-2-4 1,2 0 0,-1-5 0,-8 1 13,9-4-5,-10 2-4,9-3-3,-7 0 0,-2 3 1,-7 7 2,8-1 1,1 8-2,-9-2 0,0 7-3,0-4-2,0 9-4,0 0-2,0 0 1,0 9 0,-9-1 3,9 1 4,-8 6 1,8-6 2,0 3 4,0 8-1,0-7 2,0-4-1,0 5 1,0-1 1,8-4 0,-8 0 2,9 0 1,-2 0 1,10-3-1,-9 1 0,7-2-1,2 0-3,-1-5-1,-8 4-3,8-4-2,7 0-4,-14 0 4,7 0-5,0 0-5,1-4-5,-10-1-2,1 0-5,0-2-9,-8-3 1,9 1 3,-9 0 3,0-5 6,7 5 5,1-4 5,-8 3 2,9-3 0,-1 3 1,-1 2 0,10-1-2,-10 0-1,10 0 1,-2 4 0,10-5 0,-9 7 1,1 3 0,-2-6 0,2 6 0,-2 0 0,2 0-1,-1 6 0,-1-3 1,-7 2-1,1 5 1,6-1 1,-6 0 2,-9 0 3,8 5 4,0-1 1,-8 1 3,0-1 3,8 0 2,-8 6 2,8-6-2,0 0-1,-8 6-2,7-7-2,2 3-2,-1-2-3,0 1-3,1 0-4,-9-1-6,7 1-12,1-5-17,-8 0-22,9-5-24,-9 5-23,0-9-36,8 0-67,-1 5-99,1-10-39,1 2-8,-2-7 10,1-4 35</inkml:trace>
          <inkml:trace contextRef="#ctx0" brushRef="#br0" timeOffset="59944.33">8071 0 115,'-31'-19'355,"14"11"50,2-5 41,-2 3-58,9 5-73,-1-3-69,9 4-57,9-1-46,-1 5-37,9-4-35,7 4-29,-9 0-18,9 0-11,8 4-9,-7-4-18,-1 5-29,8-1-47,-8 4-66,0-8-93,0 5-141,8 0-61,-7 0-15,-1-5 23,8 0 56</inkml:trace>
          <inkml:trace contextRef="#ctx0" brushRef="#br0" timeOffset="61467.4135">9269 176 100,'8'-18'266,"-8"-3"35,9-3 0,-9 6-43,8-5-27,-8 10-16,0 1-8,0-3-15,7 6-23,-7 5-34,0-1-35,8 5-28,-8 5-23,0 8-10,0 5-5,0 14 2,-8-1 7,8 10 7,-7-1 0,-1 10-4,-1 0-5,1 4-6,8 0-6,-7-4-8,-2 5-6,9-6-4,-8-3-3,8-1-3,-8-5-4,8-3-4,0-6-9,0-4-10,-8-4-17,8-5-18,0-5-18,0 1-13,0-11-7,-8 3-1,8-1-7,0-5-11,-8-5-7,8-4-3,-7 0 3,-2-5-1,1-5 16,0 2 26,-8-4 25,8 2 26,-1-4 16,2 1 20,7 3 20,-8 0 14,8 7 16,0-2 6,0 0-4,8 6-6,-1-1-10,2 4-12,6-4-11,10 4-8,-1 0-3,8 1-2,1 4 1,-1-4-1,7 4-1,-7-4-1,1 4 1,7 0-1,-8-6-3,9 6-4,-9-3-3,8 3-2,-8-5-4,0 0-1,0 5 0,0-5 3,-8 1 3,-7 0 6,-1-1 6,0 1 7,-9 4 4,2 0 3,-1-4 0,-8 4-4,0-6-4,-8 6-6,-1 0-5,2 6-3,-9-2-1,0 0-1,-8 5-1,7 0 2,2 1 0,-2 3 1,2 0 2,-2 6 3,10-2 2,-10 2 3,17 2-2,-8-2 3,8 0 0,0 3 1,8-4 0,0 0 0,8-5 2,1 1-2,-2 0-1,9-1-3,8-8-4,-7 4-5,-1-9-5,0 4-1,0-8-2,0-1 0,1 1 1,-10-5 2,2-5 0,-1 1 2,-8-2-1,7-2 2,-6-6 4,-1 1 1,-8-1 3,7 1 4,-7-1 2,0 1 4,0 4 6,0-1 1,0 5-1,9 6-4,-9-2 0,0 10-8,0 0-7,-9 5-5,9 5 1,0 3 2,0 5-1,0 5 2,-7-1 2,7 1 1,0 4-3,0-4-8,0 4-13,7-5-16,-7-4-24,9 5-29,-9-10-30,8 1-32,0-5-48,8 0-77,0-6-38,8-3-4,-8 0 16,16-3 29</inkml:trace>
          <inkml:trace contextRef="#ctx0" brushRef="#br0" timeOffset="62475.47">10426 362 122,'9'-40'267,"-1"-2"31,0 6-22,8 5-57,-8-1-37,0 9-25,1 2-22,-2 7-23,-7 0-25,8 5-21,1 4-20,-2 5-15,-7 5-11,8 4-4,1 5 2,-1 3 4,-8 6 6,0 4 5,0 0 7,0 9 5,0 0 6,0 6 3,0-3 3,-8 3-2,-1 3-3,9-4-6,-8-1-3,1 1-7,-2-6-8,1 2-6,8-5-7,-7 0-5,7-5-3,-9 1-4,9-11-2,-8 1-2,8-5-1,0-4 1,-8 0 1,8-4 3,0-5-1,0 0 1,0-5-1,0-4-2,8 5-2,0-5-2,1 0 2,-2-9-1,1 3 1,1-2 0,6 4 0,-6-1 0,6-4-1,2 9-2,-2 0 0,9 0 1,1-1-2,-1 5 0,0 5 2,0 0-1,-8 0-1,8 0 1,-7 5 0,7 5 0,-9-6 0,-6 5 0,-1 5 0,-1-5 1,2 4-4,-9 1-3,-9 0-4,2-2-4,-1 7-2,-9-5-4,2 4-1,-1-5-3,-9 1-5,9 0-6,-7-4-8,6 2-4,1-3-7,0-4-3,7 4 3,2-5 7,-1 2 9,0-3 10,8 2 10,0-5 7,8 4 4,0-4 4,-1 5 0,10-5 1,0 0-1,-2 0 2,9 0 0,-7 0-1,7 0-1,-9 0 0,9 4-4,1-4-2,-1 0-3,0 0-1,0-4-1,1 4 2,7-5 2,-8 1 1,8-1 3,-8-4 2,0 0 3,8-4 1,-8 3 1,1-3 3,-1-5-1,0 4 0,-9-4 0,2 0 1,-2-5 2,2 1 2,-1-1 2,-8-3 3,9-1 2,-10-1 3,1 0 0,0-3 0,1 0-2,-2 0-3,-7-6-1,8 6-3,1-5-2,-2 8 1,1-4-1,-8 5 4,9 10 2,-9-2 3,0 1 0,0 10-3,0-7 0,0 6-3,0 5-4,-9-1-1,1 0 0,1 5 0,-2 0 1,1 0-1,1 0 1,-2 5 1,1 0 3,0-1 3,1 5 6,-2 1 7,1 3 6,0 0 9,-1 11 6,2-3 4,7 6 0,-8 1-2,-1 3-6,2 6-6,-1-1-8,0-4-7,-1 3-3,9 2-8,-7-1 0,7 1-1,0-1 0,0-5-1,7 5-1,-7-4 3,9 0-3,-1-4-1,7-2-1,-6-4-2,15 1-4,-8-1-4,0-4-7,9-4-10,6-5-9,-6 0-10,-1-3-7,8-3-3,-8 2 0,8-5 3,0-5 5,-8 2 8,8-8 5,-8-2 10,0-1 2,1-4 1,-9-4 0,8-1 2,-8-8 4,0 4 0,0-10 6,0 6 6,-8-1 10,9 0 9,-17 6 13,7 3 12,2-1 9,-9 7 5,8 3-7,-8 6-9,0 2-12,0 3-11,-8 6-7,-1 3-2,9 2 5,-7 6 6,7 0 6,-8 9 2,8-1-1,0 1-1,0 4-6,8-1-4,-1 2-14,10-1-29,-2 0-49,2 0-89,7-9-131,0 5-70,0-5-29,8-6 7,0 7 36</inkml:trace>
          <inkml:trace contextRef="#ctx0" brushRef="#br0" timeOffset="73677.0974">9880-678 60,'16'0'308,"-7"-4"16,-2-1 4,-7-5-79,8 8-135,-8-8-92,0 5-73,0-4-70,0 5-97,0-1-44,9-4-12,-1 5 1</inkml:trace>
          <inkml:trace contextRef="#ctx0" brushRef="#br0" timeOffset="73845.1087">11166-578 65,'25'4'285,"-9"-4"19,0 0 11,0-4-96,-8 4-82,8-5-60,-8 5-36,0-5-21,1 1-20,6 4-22,2-3-29,7-3-38,8 6-63,0-5-80,8 1-34,0 0-6,8 0 14</inkml:trace>
          <inkml:trace contextRef="#ctx0" brushRef="#br0" timeOffset="58502.2485">5780 366 132,'0'-4'309,"0"0"40,0-1 1,0 5-58,0-5-61,0 5-54,0 0-47,0 0-39,-7 5-29,7 0-20,0 3-6,-8 2 1,-1 7 12,1 2 15,1 7 13,-2-2 7,9 7 1,-8-5-2,0 2-6,8 0-10,0-1-11,-9-1-12,9-3-9,0-1-6,9 1-4,-1-4-7,-8-6-2,8 1-2,8-1-3,-8-4-2,1-1-3,6-3-3,2 0-7,-2-5-10,2 0-14,7-5-19,0 0-16,-9-3-14,10-5-11,-9-1-6,0-4 4,0 0 10,-8 0 11,8-6 13,-8 7 17,1-2 18,-1 7-1,-1 3 15,-7-1 6,8 1 0,-8 5-1,9 4-5,-9 0 11,0 8-4,8 2 0,-8-1 2,7 5 4,2-1 6,-1 1 1,-1 4 0,10-4 1,-2-1 0,2 1 0,7-5-1,8 4-4,0-4-3,1 0-1,7 0-5,0-4-4,0-1-5,1 2-5,-9-6-5,7-6-3,-14 2-4,6-5-2,-6 0 0,-1-5 1,-8 1 3,-8-1 1,0-4 3,-8 0 5,0 0 4,-8-1 4,0 2 0,1-2 3,-2 6 1,1 0-5,8 3-13,-7 1-22,7 5-30,0-1-33,0 1-40,-9 4-69,9 0-84,0 0-30,0 0 3,0 0 18</inkml:trace>
        </inkml:traceGroup>
        <inkml:traceGroup>
          <inkml:annotationXML>
            <emma:emma xmlns:emma="http://www.w3.org/2003/04/emma" version="1.0">
              <emma:interpretation id="{E567919E-B5CA-4393-BC3A-E03AD3F7BC4F}" emma:medium="tactile" emma:mode="ink">
                <msink:context xmlns:msink="http://schemas.microsoft.com/ink/2010/main" type="inkWord" rotatedBoundingBox="15900,12568 16511,12571 16510,12619 15899,12616"/>
              </emma:interpretation>
              <emma:one-of disjunction-type="recognition" id="oneOf29">
                <emma:interpretation id="interp141" emma:lang="en-IN" emma:confidence="0">
                  <emma:literal>-</emma:literal>
                </emma:interpretation>
                <emma:interpretation id="interp142" emma:lang="en-IN" emma:confidence="0">
                  <emma:literal>_</emma:literal>
                </emma:interpretation>
                <emma:interpretation id="interp143" emma:lang="en-IN" emma:confidence="0">
                  <emma:literal>.</emma:literal>
                </emma:interpretation>
                <emma:interpretation id="interp144" emma:lang="en-IN" emma:confidence="0">
                  <emma:literal>~</emma:literal>
                </emma:interpretation>
                <emma:interpretation id="interp145" emma:lang="en-IN" emma:confidence="0">
                  <emma:literal>=</emma:literal>
                </emma:interpretation>
              </emma:one-of>
            </emma:emma>
          </inkml:annotationXML>
          <inkml:trace contextRef="#ctx0" brushRef="#br0" timeOffset="74020.1167">12509-547 20,'40'5'253,"0"-10"24,1 10 8,-9-5-83,0-5-68,-1 2-48,3-3-38,5 2-28,-7-1-27,9 5-27,-2-4-31,2-1-44,-1 5-72,1-4-51,-2-1-18,10 0 4</inkml:trace>
        </inkml:traceGroup>
      </inkml:traceGroup>
    </inkml:traceGroup>
  </inkml:traceGroup>
</inkml:ink>
</file>

<file path=ppt/ink/ink1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1:22.872"/>
    </inkml:context>
    <inkml:brush xml:id="br0">
      <inkml:brushProperty name="width" value="0.10583" units="cm"/>
      <inkml:brushProperty name="height" value="0.10583" units="cm"/>
      <inkml:brushProperty name="color" value="#1B190F"/>
      <inkml:brushProperty name="fitToCurve" value="1"/>
    </inkml:brush>
  </inkml:definitions>
  <inkml:traceGroup>
    <inkml:annotationXML>
      <emma:emma xmlns:emma="http://www.w3.org/2003/04/emma" version="1.0">
        <emma:interpretation id="{774796A5-AE2C-46D9-B05E-78B77F877A13}" emma:medium="tactile" emma:mode="ink">
          <msink:context xmlns:msink="http://schemas.microsoft.com/ink/2010/main" type="inkDrawing" rotatedBoundingBox="11070,5457 13657,6231 13324,7341 10738,6567" semanticType="callout" shapeName="Other">
            <msink:sourceLink direction="to" ref="{F34AFFF5-F162-43A5-AC82-D3A1AB6BDA79}"/>
            <msink:sourceLink direction="from" ref="{20578C28-C52B-47F2-BFCC-9158C2AA0188}"/>
          </msink:context>
        </emma:interpretation>
      </emma:emma>
    </inkml:annotationXML>
    <inkml:trace contextRef="#ctx0" brushRef="#br0">-2 19 75,'9'-9'213,"-9"3"8,0 1-41,0 5-44,0 0-33,0 0-27,0 5-21,0-5-15,0 0-12,0 0-10,0 6-7,0-6 2,0 5 2,0-5 11,0 10 9,0-3 9,0 2 5,0-4 7,0 12 3,0-6-1,0 3 1,9 8 1,-9-5 2,0-3 0,0 8-1,0 0 1,11 4 2,-11 0 5,0 5-1,0 2-1,0-2-4,0 1-6,9 5-12,-9 0-13,0 0-7,0 0-6,0 6-3,9-7-2,-9 1 1,0-1 0,0 3 0,0-8 0,10 5-1,-10-3-2,0-1 0,0-1 2,0 0 0,0-4 0,0 6 0,0-4-1,0-2-1,-10 1-2,10-3-2,0-3 0,0-2-2,0-4 0,0 0 0,0 0-1,0 1-2,0-8 0,0-4 0,0 1 0,0-1 1,0 1 0,0-6 2,0 5 2,0-5-1,0 6 0,0-6 1,0 0-1,0 0 0,0 0-2,0 0 1,0 0-2,0 0-2,0 0 1,0 0-1,0 0 0,0 0-2,0 5 1,0-5-1,0 0-1,0 0 1,0 0 0,0 0-1,0 0 0,0 0 1,0 0 0,10 0 1,-10 0 1,0 0 0,0 0 1,0 0 1,0 0 3,0 0-10,0 0 5,0 0 4,0 0-1,9 0 1,-9 0-2,9 0 10,-9 0-7,10 0 0,-1 0-4,11 0-1,-11 0-2,0 0 0,10 6 0,-10-6-2,10 0 1,-1 0 0,-7 0 1,15 0 0,-6 0-2,-1 0 0,10 0 0,-3 0-1,3 0-2,10 0 2,-13 0-1,3 0 0,10 0 0,-2 0 2,0 0 1,0-6 0,11 1 1,-11-1 1,10 6 2,-9-5-2,0-1 1,8 6 1,2-5 1,-11 5 0,0-6-2,0 6-2,11-5 2,-11 5 0,11 0 0,-2-5 0,11 5 0,-11 0 2,11-4-1,0 4 0,-1 0 1,1 4-2,0-4 0,8 5-1,1-5 0,-9 5-1,8 1-2,1-1-2,-1 1-3,1-1-1,-9 1-4,-1-1-3,-9 1-2,9-3-4,-18 5-3,9-5-2,-18-3-2,-2 0 0,-8 0-5,0 0-9,-10 0-17,0 0-22,2-3-46,-11-5-68,0-1-137,-11-2-62,2-11-19,0 8 5,-1-14 38</inkml:trace>
  </inkml:traceGroup>
</inkml:ink>
</file>

<file path=ppt/ink/ink1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1:23.763"/>
    </inkml:context>
    <inkml:brush xml:id="br0">
      <inkml:brushProperty name="width" value="0.10583" units="cm"/>
      <inkml:brushProperty name="height" value="0.10583" units="cm"/>
      <inkml:brushProperty name="color" value="#1B190F"/>
      <inkml:brushProperty name="fitToCurve" value="1"/>
    </inkml:brush>
  </inkml:definitions>
  <inkml:traceGroup>
    <inkml:annotationXML>
      <emma:emma xmlns:emma="http://www.w3.org/2003/04/emma" version="1.0">
        <emma:interpretation id="{D8028101-BF4E-48D0-8EB2-516E84FF0289}" emma:medium="tactile" emma:mode="ink">
          <msink:context xmlns:msink="http://schemas.microsoft.com/ink/2010/main" type="inkDrawing" rotatedBoundingBox="11198,5451 14834,5583 14831,5667 11195,5536" semanticType="strikethrough" shapeName="Other">
            <msink:sourceLink direction="with" ref="{F34AFFF5-F162-43A5-AC82-D3A1AB6BDA79}"/>
          </msink:context>
        </emma:interpretation>
      </emma:emma>
    </inkml:annotationXML>
    <inkml:trace contextRef="#ctx0" brushRef="#br0">-4 29 180,'0'0'190,"0"0"-24,0 0-27,0 0-34,0 0-7,0 0-6,0-6-8,0 6-6,0 0-8,0 0-6,0 0-4,0 0-5,0 0 1,9-5-2,-9 5-3,10 0-8,-10 0-8,9 0-7,0 0-9,1 0 1,-1 0-4,0 0 1,11-6 2,-3 6 2,3 0 3,8 0-2,1 0 4,-1-5 1,0 5-1,9 0-4,1-6-3,-1 6-3,0 0-4,11 0-2,-2 0-3,2 6 0,-2-6 0,-7 0 0,18 5-2,-11 1 0,2-6 1,-2 5 0,11 1 1,-1-6-1,-1 5 1,2-5 0,0 6 0,8-6 0,1 0 1,0 3 0,1-3 7,-2 0-1,10 6-2,0-6-2,-8 5-2,7-5 0,1 6-8,1-1 1,-2 1 0,-8-6 0,10 5-1,-10 1 0,-1-1 0,1 1 0,0-3 0,-1 3 1,11-1 2,-10 1 2,8 5 3,-8-11 0,10 5 1,-1-5 1,1 6-4,-2-1-2,1-5-2,1 0 0,-1 5 0,-10-5 2,-8 0 2,-1-5 2,1 5-7,-11 0 3,-8 0 0,-10 0-2,-9 0-3,1 0-1,-11 0 5,0-5-5,0 5-4,-9-6-1,10 6-6,-10 0-10,0-5-11,-10 5-13,10 0-17,0-6-28,-9 1-38,0 5-59,0-6-99,-2 1-46,2-4-11,-10 3 13,10-5 37</inkml:trace>
  </inkml:traceGroup>
</inkml:ink>
</file>

<file path=ppt/ink/ink1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1:26.629"/>
    </inkml:context>
    <inkml:brush xml:id="br0">
      <inkml:brushProperty name="width" value="0.10583" units="cm"/>
      <inkml:brushProperty name="height" value="0.10583" units="cm"/>
      <inkml:brushProperty name="color" value="#1B190F"/>
      <inkml:brushProperty name="fitToCurve" value="1"/>
    </inkml:brush>
  </inkml:definitions>
  <inkml:traceGroup>
    <inkml:annotationXML>
      <emma:emma xmlns:emma="http://www.w3.org/2003/04/emma" version="1.0">
        <emma:interpretation id="{5A408167-A45A-4113-A038-3B6A3A83A0CE}" emma:medium="tactile" emma:mode="ink">
          <msink:context xmlns:msink="http://schemas.microsoft.com/ink/2010/main" type="inkDrawing" rotatedBoundingBox="14635,5540 23516,5681 23514,5773 14633,5631" semanticType="strikethrough" shapeName="Other">
            <msink:sourceLink direction="with" ref="{CC288222-EC89-42E0-BEB1-CC06E7770C3C}"/>
            <msink:sourceLink direction="with" ref="{D622B3B2-8B38-4732-BBBD-9FD399A98FD3}"/>
          </msink:context>
        </emma:interpretation>
      </emma:emma>
    </inkml:annotationXML>
    <inkml:trace contextRef="#ctx0" brushRef="#br0">0-2 8,'0'0'145,"0"0"-27,0 6-26,0-6-14,0 5-10,0-5-7,0 0-7,0 0-8,0 0-8,0 0-8,0 0-5,0 0-8,0 0-5,0-5-5,0-1-1,0 6-2,0 0-4,0 0 1,10 6 6,-10-1 10,9-5 12,-9 6 13,9-6 12,1 0 7,-1 5 1,0-5-1,2 0-4,-2 6-8,0-6-1,10 0-1,-10 0-1,10 5-2,-10-5-1,11 0-1,-2 6-2,1-6-1,-10 0 1,10 3 2,-1-3 0,2 6-4,-2-6 0,10 0-3,-9 0-3,10 0-4,-11 0-1,1 0-3,9 0-1,1 0-1,-1 0-1,-10 0-3,10 0 0,1 0 4,-1 0-7,0 0-3,9 0-4,-17 0 0,8 0-3,9 0-6,-8-6 4,-1 6 1,9-3 1,1 3-1,-10-6 2,9 6-1,1 0-2,0 0 0,9 0 0,-10 0-1,11 0 1,-11 0 0,11 0-2,-2 0 1,2 0-1,-2 6 0,2-6-1,-2 0 0,2 0-1,-2 3 1,1-3-1,0 0 1,0 6 0,0-6-1,-10 0 0,11 5 1,-2-5-2,-7 0 0,7 6 0,2-6 0,-11 0 0,9 5-2,-7-5 1,7 6-1,-9-6 2,1 0 0,9 0-4,-9 5 1,-1 1 0,-9-6 2,10 5 0,0-5 0,-9 5 4,8-1-2,0-4 0,-8 0-1,8 6-1,0-6 0,-8 6 0,8-6 1,2 5 6,-2-5-1,0 0 0,0 0 1,1 0 1,-10 0-2,11 0-4,-2 0 2,0 0 1,-8-5 1,8 5 0,0 0 0,-8 0-2,8 0 1,-9 0-4,10-6 2,-10 6 1,11 0 3,-2 0 1,-9 0-1,10-6 4,-10 6-3,9 0-2,-8 0-1,-1 0-1,0 0 0,1 0 0,-1 0 1,-1 0-1,-8 0 0,9 0 0,-8 0 0,7 0 0,-8 0 0,0 0 0,10 0 0,-11 0-1,1 0 0,9 0 1,-10 0-6,11 0 2,-1 0 3,0 0 0,10 0 0,-10 0 0,9 0 7,1 0-5,-10 0-1,11 0 0,-2 0-1,0 6 0,1-6 0,-1 0 0,-9 6-1,11-6 0,-2 0 0,-8 0 0,8 5 1,0-5-1,0 0 0,1 5-2,0-5 0,0 0 0,-1 5 0,11-5 1,-11 0-1,0 5 1,1-5-1,9 0 0,-9 5 0,-1-5 1,0 0-5,2 6 2,-12-6 3,12 5-8,-11-5 4,9 0 3,-8 6 4,-1-6-2,9 4-2,-9-4 8,10 0-5,-10 0-2,9 0-2,1 7 0,-1-7-1,2 0 2,7 4 3,-9-4 1,2 0 2,7 0 0,-8 0 4,9 0-2,-9 0-2,-1 5-1,11-5 1,-11 0-1,0 0 1,0 0 1,1 0-1,0 0 1,0 0 1,-1 0-2,0 0 0,11 0 0,-11 0 0,11-5-1,-2 5 0,2 0 0,-2 0-1,11 0 3,0 0-2,-2 0 1,12 0 0,-12 0-1,11 0-1,1 0 0,-2 0-1,-8 0 0,9 0 0,-11 0 0,2 0 0,-1 0-1,1 0 0,-11-4 0,11 4 0,-9 0-1,7 0 1,1 0-1,-8 0 1,9 0-1,-11-7-1,11 7 1,-11 0 0,11 0-2,-1 0-1,1 0 1,-11 0-1,11 0 0,0 0 0,-11 0 1,1 0 0,10 0 2,-11 0 2,-7 0 3,7 0 1,-8 0 2,-1 0 4,2 0-1,-11 0 0,9 0 0,-19-4 0,2 4-1,8 0-2,-19 0 0,10 0 0,-1 0-3,-7 0 0,-2 0 0,0 0-1,1 0 0,-1 0-1,-9 0 0,9 0 1,-9 0 1,0 0 0,0 0-2,0-6-3,0 6-3,0 0-2,0 0-10,-9 0-8,9 0-13,-9 0-19,-1 0-33,1 0-50,-11 0-82,11-5-90,-10-1-40,1 1-6,-1 0 20</inkml:trace>
  </inkml:traceGroup>
</inkml:ink>
</file>

<file path=ppt/ink/ink1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1:28.695"/>
    </inkml:context>
    <inkml:brush xml:id="br0">
      <inkml:brushProperty name="width" value="0.10583" units="cm"/>
      <inkml:brushProperty name="height" value="0.10583" units="cm"/>
      <inkml:brushProperty name="color" value="#1B190F"/>
      <inkml:brushProperty name="fitToCurve" value="1"/>
    </inkml:brush>
  </inkml:definitions>
  <inkml:traceGroup>
    <inkml:annotationXML>
      <emma:emma xmlns:emma="http://www.w3.org/2003/04/emma" version="1.0">
        <emma:interpretation id="{20578C28-C52B-47F2-BFCC-9158C2AA0188}" emma:medium="tactile" emma:mode="ink">
          <msink:context xmlns:msink="http://schemas.microsoft.com/ink/2010/main" type="inkDrawing" rotatedBoundingBox="13511,6578 24083,6889 24078,7045 13506,6734" semanticType="strikethrough" shapeName="Other">
            <msink:sourceLink direction="with" ref="{F34AFFF5-F162-43A5-AC82-D3A1AB6BDA79}"/>
            <msink:destinationLink direction="from" ref="{774796A5-AE2C-46D9-B05E-78B77F877A13}"/>
            <msink:destinationLink direction="with" ref="{0163448E-8264-4D24-AAEE-FD54126DC9E0}"/>
          </msink:context>
        </emma:interpretation>
      </emma:emma>
    </inkml:annotationXML>
    <inkml:trace contextRef="#ctx0" brushRef="#br0">0 55 89,'0'0'149,"0"0"-27,0 0-28,0 0-18,11 0-11,-11 6-8,0-6-4,0 0 1,0 0-6,9 0 0,-9 0 4,9 0 2,0 0 4,10 5-5,0-5 1,-10 0-4,11 6-6,-2-6-2,10 0-3,0 0-1,-8 0 2,6 3-3,3-3-1,-1 0-4,9 0-3,-8 0-2,-1 0 0,9 0 1,-8 0 1,9 0 2,0 0 2,-1-3-4,0 3-3,11 0-3,-11-6-4,10 6-3,0 0-4,-1-5-2,2 5-2,-2-6 10,11 6-5,-9-5 0,9 5-1,-2-6 1,-8 1-1,10-1-9,0 6 2,-2 0 0,11 0 1,1-3-1,-2 3 2,1-8 0,0 8 1,-1 0-2,1 0-1,-10 0 0,10 0-2,0 0-1,-10-3-1,10 3-1,-9 0 0,-1 0 0,0 0 1,0 0 0,1-6 0,0 6-1,-11 0 1,10-5-1,1 5 0,0 0-1,8-6 1,-8 6-1,0 0-1,8 0-1,-9 0-1,11 0 2,-2 6-1,-10-6 0,13 0 2,-3 5-3,1 1-1,-9-6 0,8 3-1,-8 5-1,-2-5 2,11-3 0,-10 6 1,1-1 1,9 1 2,-10-6 1,1 5 1,0 1 1,-2-6 3,1 5 1,1 1 0,0-6 1,-1 3-1,0-3 1,11 7-2,-12-3-2,11-4 1,-10 6 0,10-1-1,1 1-1,-12-1 0,11 1-1,1-1 0,-12 0-2,11-1 1,1 3 0,-2-1 0,1-2 0,0 1 0,-1 0 0,-8-5-2,9 6 1,-1-6-2,1 5 1,-1-5 1,1 0-1,0 6-1,1-6 1,-2 5 0,1-5-3,0 0 0,-1 0-5,1 0 2,0 0-1,-1 0 1,1 5 0,-10-5-1,10 0 4,-9 0-2,8 0 12,-8 0-1,9 0-1,-10 0-2,1 0 1,0 0-1,-11-5-9,2 5 2,7 0 4,-7 0 3,-2-5 1,1 5 2,0-6 0,0 6-1,0 0 0,0 0 0,1 0 1,7 0 0,-7 0 0,-2 0-1,11 0-1,-9 0 0,7 6 0,1-6 1,1 5-1,0-5-1,0 0 0,-2 5 0,1-5-1,10 5-3,-9 1 3,-1-6-1,1 4 0,0 2 1,-2-6 1,-7 5 0,8 0-2,-10-5 0,2 6 1,-2-6-1,2 0-3,-2 5 1,2-5 1,-11 5 2,1-5-2,-1 6 1,2-6 0,-2 5-1,0-5-1,-8 6-1,8-2 1,-9-4 0,1 5 1,8 0 1,-9-5-1,1 6-1,8-1 0,0 1 0,-9-6 0,10 5-1,1 1 2,-2-1-1,0-5 1,0 5 2,11-1 1,-11-4 2,1 6 1,-1 1 3,2-7 1,-2 4-3,0-4 0,1 5 0,-1 1-1,2-6-2,-2 5 2,0-5 0,-8 5 1,8 1 0,-9-6-1,1 0 1,8 5-3,-9-5 1,0 0 0,1 6 0,-1-6 0,0 0-1,1 4-1,-1-4 3,-10 0-1,10 0 0,-8 0 1,-2 0 0,1 0 2,-10 0-1,0 0 0,1-4 2,-1 4-3,0 0 0,-9-6-1,11 6 1,-11-5-2,9 5-1,-9-6-1,9 1 0,-9 5-4,0-5 2,0 5-6,0-6-9,0 1-19,0 1-26,0-3-32,0 1-42,0 2-50,0-1-85,0-6-40,0 0-5,0 0 17,0 1 30</inkml:trace>
  </inkml:traceGroup>
</inkml:ink>
</file>

<file path=ppt/ink/ink1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2:10.985"/>
    </inkml:context>
    <inkml:brush xml:id="br0">
      <inkml:brushProperty name="width" value="0.10583" units="cm"/>
      <inkml:brushProperty name="height" value="0.10583" units="cm"/>
      <inkml:brushProperty name="color" value="#1B190F"/>
      <inkml:brushProperty name="fitToCurve" value="1"/>
    </inkml:brush>
  </inkml:definitions>
  <inkml:traceGroup>
    <inkml:annotationXML>
      <emma:emma xmlns:emma="http://www.w3.org/2003/04/emma" version="1.0">
        <emma:interpretation id="{0163448E-8264-4D24-AAEE-FD54126DC9E0}" emma:medium="tactile" emma:mode="ink">
          <msink:context xmlns:msink="http://schemas.microsoft.com/ink/2010/main" type="inkDrawing" rotatedBoundingBox="16517,14454 17355,6780 17857,6834 17019,14509" semanticType="callout" shapeName="Other">
            <msink:sourceLink direction="with" ref="{CB623811-9533-45FD-B291-AE7BC5D6272C}"/>
            <msink:sourceLink direction="with" ref="{20578C28-C52B-47F2-BFCC-9158C2AA0188}"/>
          </msink:context>
        </emma:interpretation>
      </emma:emma>
    </inkml:annotationXML>
    <inkml:trace contextRef="#ctx0" brushRef="#br0">125 7688 64,'-11'-6'239,"11"6"21,0 0-28,0-5-49,0 5-38,0 0-27,0 0-16,0 0-8,0 0-8,0 0-8,0 0-6,0 0-7,0 0-5,0 0-5,0 0-3,0 0-2,0 0-7,-9 0 0,9-6 0,0 6 1,-9-4 5,9 4 7,-10-7 5,10 4 1,-9-3 2,9 1-6,0-1-3,-9 1-6,9-6-3,-9 2-4,9-2-7,-11 0 0,11 0-7,0 0-6,-8-5-3,8 6-3,-9 0-2,9-6-2,0 6 0,-11-6-1,11 0 0,0-6-1,0 8 0,-9-8 1,9 0 0,0 2-1,-9-2-1,9-5 1,0 1 2,0-1-3,9 1 0,-9-6 2,0 1-3,9 0 2,-9-1-3,-9 1-1,9-8-2,0 8-1,0-1 1,0 6-4,-9-6 2,9 1 1,0-2-1,0 2 2,0 0-1,9-5-1,-9 3-2,9 0 1,2 2 0,-2-5 0,-1 4 1,3-1-2,-2-3 3,0 5-1,0 0-1,-9-2 3,10 2-2,-1 4-1,-9-5 0,9 6-1,-9 0 1,11-1-3,-11 2 1,8-3 1,-8 7-1,0-7 1,9 8 0,-9 4 0,11-4 1,-2-2-1,-9 2-1,9 3 0,0-4 1,1 6-1,-1-6-1,0 5 2,-9-1-1,11 3 0,-3-8-1,-8 5 1,9 3 0,-9-3 0,11-5 1,-11 8 0,9-8 0,-9 6 0,0-5 0,9 5 0,-9 0 0,0-5-2,9 0 0,-9 0 1,10 1 0,-1-2 0,-9 0 3,9 0-1,-9-3-1,10-6-1,-1 9 1,0-5 1,2 6-1,-2 0 1,-9 5 4,9-4 1,-9 4-3,0-1-1,9 3-2,-9-3 0,10 1-5,-10 0 2,9 1 0,0-2 0,-9 3 0,10-10-2,-1 4 0,0 4 2,-9-10-1,11 4 0,-2-3 0,0 4 2,0-6-1,1 1 0,-1-1 0,0 1-2,-9 4 2,10-3-1,-1-3-1,0 7 0,-9-5 1,11 6-1,-2-7 1,0 0 0,-9 2-1,9-8-1,1 7 0,-1-6 0,0 0 1,1 11 0,-1-5-1,0-1 4,2 7 2,-2-18 0,0 11 0,-9 2 1,9 3 4,-9 2-2,0-2-1,10 11 0,-10-4 0,0 4 1,0 0-2,0-5 0,0 7 1,0-8 1,0 1 0,0 0 3,0 0-3,0 1 0,0-1-1,9-6-1,-9 7 0,9-6-3,-9 5 2,10 1 0,-10-2 1,0 1-1,0 1 1,0-1-1,0 5 1,0-5-1,0-1 0,-10 8 1,10-7-1,0-1 1,-9 3-1,9 3 1,0-11 1,-9 7 0,9-2 0,0 2 0,0-6 0,0 1 0,0-2-2,0 2 2,0-2-1,0 0 0,0 2 0,0-2-1,9 2 0,-9 3-1,0-4 0,0-1 1,9-4 0,-9 0-1,0 0 0,10-1 0,-10 1 0,9-1-1,0-6 0,2 2 1,-2 6-2,10-8 0,-10-3 0,0 4 1,-9 1-2,9 0 0,-9 3 2,0-4 0,10 6 1,-10-1 0,0 7 0,0-8 0,0 8 0,9-7 0,-9 7 0,0-1 0,9-6 0,-9 1 0,11-1 0,-11 1 0,9-7-1,-1 8 0,3-8 1,-2 7-1,-9 0 0,9 0 0,-9-1 0,9 6-1,-9 0-1,0 5 0,0-4 1,0 7 0,0-1 0,0 3 1,0-6 2,-9 6-1,9 2-1,0-7 0,0-1-3,0 6 2,-9-3 1,9-3-1,0 3 1,0-3 1,-9 2 1,9-1-1,0-5-2,0 0-1,0 4 1,-11-5-3,11 2 1,0-2 0,-8 8-1,8-8 1,-9 2 1,9-3-1,0 2 0,-11 0 3,11 6-2,0-12 0,-9 6 0,9 0 2,0 5-1,0-6-1,9 2 1,-9-2-1,0 0-2,0 8 1,0-8 1,0 2 3,0-8-1,0 7 2,0-5 2,0 5-2,0-4-1,-9 3-2,9-5 1,-9 6-1,9 0 2,0 6 1,-10-7 2,10 2 0,-9-2 0,9 0 0,0 1-1,0 0 0,0 0-1,0 0 0,0 0 1,9 0-2,-9 4 1,0-3 0,0-2 0,0 2 0,10 4 1,-10-6 3,0 7-1,0 4-1,0 0-1,0 1 0,0-5-1,-10-2 0,1-4 0,9 5-1,-9-4 1,18 4-1,-9-1 1,0-3 1,9 4-1,-9-1 1,0 3 0,0 1 1,0-2-1,10 5 1,-10-7 0,0 6-2,0-3 1,0 3-1,0-6 0,0 6-1,-10-3-1,10 3 2,0 0-1,0-4 1,0 4-1,0 1 1,0-6 0,0 6 0,0-6 0,0 5 0,0 1-1,0-7 2,0 2-1,0 5 0,10-7 0,-10 1 1,0 0 0,0-1-2,0-3 1,9 4 0,-9-5 1,0 0 0,0 0 0,9 0 0,-9 0-1,0 1 0,0-8 0,11 7 1,-22 0-1,11 0 1,0 0 1,0 0-1,11-1 1,-11 2 0,9-2-2,-9-5 2,8 12-1,-8-6 0,0-1-1,11 8 0,-11-3 0,0 1 0,9-1 0,-9-3-1,0 4 0,9 7 1,-9-8 0,0 1-1,0 11 0,0-10 1,-9 8 0,9-3 0,0 5 0,0-6 0,0 6 0,0-1 0,0 1-1,-9-1 0,9 1-2,0-4 1,-11 3 0,11 1 0,0-1 2,0 1 0,0 5 0,-8-5 0,8-1-2,0 1 2,0 0-2,0-1 2,0 2-1,-9-2-5,9 6 6,0-10-1,-11 10 0,11-11 1,0 6 0,0-1 4,0 1-3,-9 0-1,9 1 0,0 4-1,0-6-7,-9 6-12,9-7-23,0 7-28,-10 0-25,1 0-37,0 7-38,0-7-33,-10 6-41,-1-2-71,2 1-49,8 0-2,-8-5 21,8 0 36</inkml:trace>
  </inkml:traceGroup>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5:47.63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37ECDB9-4614-4A87-93C6-E410C8EFA477}" emma:medium="tactile" emma:mode="ink">
          <msink:context xmlns:msink="http://schemas.microsoft.com/ink/2010/main" type="inkDrawing" rotatedBoundingBox="20406,10575 29657,9970 29742,11274 20492,11879" semanticType="enclosure" shapeName="Other">
            <msink:sourceLink direction="with" ref="{A236B2CF-053C-4672-A14C-DB1AF67A83F9}"/>
          </msink:context>
        </emma:interpretation>
      </emma:emma>
    </inkml:annotationXML>
    <inkml:trace contextRef="#ctx0" brushRef="#br0">42 105 200,'9'-15'238,"-9"3"-1,0-3-60,10 5-37,-10-1-16,9 1-15,-9 3-6,9-2-4,-9 4-7,0 5-11,10-6-13,-10 6-12,0-5-14,0 5-8,0 5-4,-10 1 1,10-1 5,-9 4 4,9 2 5,-9 6 5,-1-1 1,10 5-3,-9 4-4,0 7-2,9-5-7,-11 9-5,11 2-9,-9-1-7,9 5-5,0 1-4,-9 4-3,9-5-2,0 11 5,0-6-3,0 6 3,0-5 0,0 0 1,0-1 3,0 1-2,9-6 3,0 0 0,2-4 1,-2-2 1,10-5-2,-10-4 0,10-1 0,-1 0-3,2-9 1,-2-1-1,-8 1 1,8-8-1,1 2 1,-10-6 5,11 1 4,-11-1 4,-1-5 5,3 0 4,-2 0 3,0-5 2,10-1-2,-10 1-1,11-6-3,-12 2-4,12 1-3,-20-1-3,9 4-4,0-6-4,1 0-3,-1 5-2,0 3-2,0-8-1,10 5-5,-10 0 0,2 1 1,7 0-1,-8 5 2,8-5 0,1-1 2,-1 6-1,2-5-1,-1 5 0,-1 0 0,10-4 0,1 4 0,-1 0 1,9-7 1,1 7-1,0 0-1,9-5-1,-10 5 0,11 0-1,8-5 1,-9 5-1,9 0 2,1-6-1,-2 6-2,12-4 1,-1-2-3,-10 1 1,10 0-1,0 0 0,-1-1 0,1 6-1,0-11-1,-1 7 0,1 4-1,10-10 4,-11 4 2,10 1 2,-9-1 2,-1 1 2,2-1 4,-1 1-2,0-1 1,8 3-1,-8-4-1,-1 3 1,12-2-2,-12 1 0,10-1 0,1 1 0,-2 5-1,-8-6-1,19 1 1,-10 5 0,1-5-1,-2 1-1,11 4 0,-10-7-1,10 1-1,-11 2-1,2-1-1,-1-1 0,1 1 1,-1 0-1,-1-1-1,2 1 1,-10-1 0,8 1 0,2-1-3,-1 3 0,-9-3-1,10 1-2,-11-1 1,10 1-1,1-1 1,-10 1 2,8-1 4,-8 6 2,10-5 1,-11 5 1,1-5 3,0 5 0,-1-4 0,1 4 1,0 0 0,1 0-1,-12 0 0,10 0-1,-8 0 0,9 0 0,-1 0-1,2 0 0,-1 0 1,0 0-2,8 0 0,2 0 0,-1 0-1,0 0 1,10 0-2,-9 0-1,7 0 1,-7 0-1,8 0-1,-8 0-1,-2 0 1,-8 0-1,10 0-1,-1 0 1,-10 0-2,11 0 2,-1-7-3,-10 7 1,11-4 0,-1 4-2,-9 0 1,10-6 0,-11 1 1,10 5 3,-9-5 2,-1-1 0,1 6 3,-10-5 1,10 0 1,-18 5-1,8-5 1,0 5 0,-9 0 0,10-5 1,-11 5-1,2 0-2,-11-6 2,1 6-1,-1-6-1,2 2 0,7 4-2,-9-5 1,0-1 0,-8 1 0,10 5-1,-13-5 0,-6 5-2,8-6-3,-8 6-4,-12 0-12,1-5-16,0 5-23,-9 0-32,0-6-44,-9 6-52,0-5-65,-10 5-116,1-10-46,-1 5-4,-10-11 24,12 5 48</inkml:trace>
    <inkml:trace contextRef="#ctx0" brushRef="#br0" timeOffset="1732.1021">249 63 132,'-11'0'218,"3"0"-8,-1 0-41,9 0-38,-11 0-25,2 0-15,0 0-8,9 0-5,0-5-6,-9 5-7,9 0-10,0-5-10,0 5-9,0 0-8,0 0-4,0 0-5,-10 0 3,10 0 3,10 0 6,-10-5 3,9 5 4,9-6 5,2 0 1,-1 6-4,9 0-4,-1-4-4,12-3-3,-2 4-4,0-3-6,20 1-3,-11-6 0,21 5-2,-1-5-1,0 8-3,17-8-3,-7 0-2,9 0-3,-1 5-2,10 1-3,0-4 0,0 2-1,0 3-1,10-2-1,-1-5 0,10 1 2,-1-1 3,1 0 3,-1 5 3,2-4 2,-1 0 3,-1 5 1,1-6-2,1 0-1,-12 2-1,1-2 0,0 0-2,2 6 0,-2-6-1,-9 0-1,8 7-2,-8-6 1,11-3-3,-11 4 0,0-2-1,0 2-1,0 2 0,0-10-2,0 14 1,0-8-2,-1 0-1,1 0 0,0 2-1,-9-2 0,9 5 1,-10-5 2,1 6-1,0-1 5,-2-5 3,2 8 4,0-4 1,-10 3 3,10-2 3,-10 0-2,10 1-1,0 0-3,-11-1 1,11 1 1,0 5 0,-1-5 1,1 1-2,0-3 3,0 7-2,-2-5 0,-7 0-1,8 5 2,1-6 0,-11 2 2,11-2 2,-19 6 0,10-5-2,-1 0 0,-10 0-3,1-1 0,0 1-2,1-1-2,-12 2-1,10-3-2,3 4-2,-13 3-1,10-6-3,2 1-1,-11 5 0,11 0 0,-12 0-1,2 0 1,-10 0 2,8 0 2,-7 0 1,-10 0 2,-1 0 1,2 0 2,-2 0 1,-9 0 0,1 0 2,-3 0 1,3 0 1,-1 0 1,0 0-1,-8 0 0,8 0 0,0 0-2,1-6 0,-2 6-1,1 0 0,0 0-2,1 6-1,-1-6-1,0 0-1,1 0-1,-1 0 0,0 0 2,1 0-1,-3 0 1,-6 5 0,8-5 0,-8 6 0,6-6-2,-6 0 0,-1 3-1,-1-3 1,2 7 1,-3-7-1,3 0 1,-11 0 0,10 4-1,1-4 0,-3 0 0,3 0-1,-2 0 1,1 0-1,-10-4-1,10 4 1,1 0 1,-2-7 2,1 7-3,-1-3 2,1 3 1,10 0-2,-20-6-1,10 6 0,-10-5 0,10 5 1,-10 0-1,0 0 1,-9 0 0,11 0 0,-2 0 1,-9 0-1,0 0 0,0 0-1,0 0 0,0 0 0,0 0-2,0 0 1,0 0 1,0 0 0,0 0 0,0 0 1,0 0 0,0 5 1,0 1 0,0-3 4,0 4 1,0-3 2,0 7 0,0 0 2,0-1 1,0 6 0,-9-6-2,9 11 4,0-5 0,0 0 0,-11 5-2,11 1 1,0 4 0,0-4-2,0 3 0,-9-3-2,9 5 0,0-1 1,0 0-2,0-5 1,9 11-1,-9-6 0,0 1 1,11-1 0,-11 1 2,9-2 0,-9-3 2,0 6 1,9-2 1,-9-5 0,9 0 1,-9-1 0,0-4-2,0 5-1,0-5-2,0 0-1,0 1-3,0-3 0,-9 8-2,0-6 1,9 1-1,-9 3-3,-2 2 0,2-7-1,0 6 0,9 1-1,-10-2 0,1 1-1,9-5 0,-9 5 0,9 0 0,0-6 1,0 2 1,0-1-1,0 0 0,0-5 0,0-2 0,0 2-1,0 0-2,0-5 1,0 5 0,0-11-1,-10 5-1,10-5 1,-18 0-3,-2 0-2,2 0-3,-10 0-3,0 0-4,-1-5-3,-8 5-4,-2-6-7,2 1-10,9-1-10,-10 1-19,1-1-29,0 1-36,0-1-41,8 3-58,-10-3-113,13 1-44,-3-6-3,1 0 21,9 0 42</inkml:trace>
  </inkml:traceGroup>
</inkml:ink>
</file>

<file path=ppt/ink/ink1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2:13.868"/>
    </inkml:context>
    <inkml:brush xml:id="br0">
      <inkml:brushProperty name="width" value="0.10583" units="cm"/>
      <inkml:brushProperty name="height" value="0.10583" units="cm"/>
      <inkml:brushProperty name="color" value="#1B190F"/>
      <inkml:brushProperty name="fitToCurve" value="1"/>
    </inkml:brush>
  </inkml:definitions>
  <inkml:traceGroup>
    <inkml:annotationXML>
      <emma:emma xmlns:emma="http://www.w3.org/2003/04/emma" version="1.0">
        <emma:interpretation id="{C0C8C52A-5975-4D78-8E3A-92D62DC76C2E}" emma:medium="tactile" emma:mode="ink">
          <msink:context xmlns:msink="http://schemas.microsoft.com/ink/2010/main" type="inkDrawing" rotatedBoundingBox="19645,14397 19832,6856 20252,6867 20064,14408" semanticType="verticalRange" shapeName="Other">
            <msink:sourceLink direction="with" ref="{0906C263-A87D-48D6-9F8C-310A7EDC2FC4}"/>
            <msink:sourceLink direction="with" ref="{B817A76D-5CA1-462B-8A28-EFCB2FCA26BC}"/>
          </msink:context>
        </emma:interpretation>
      </emma:emma>
    </inkml:annotationXML>
    <inkml:trace contextRef="#ctx0" brushRef="#br0">320 7545 208,'0'-10'240,"0"-1"-8,0 0-52,0-3-47,0 3-27,0-5-18,9-5-11,-9 0-6,11 5-8,-11-6-2,0 2 0,0-2 0,0 6 2,0-4 3,0-2 7,-11 6 4,11-1 5,-9-3 7,9-2 3,-9 2 0,9-1-7,0-5-7,0-1-13,0 2-14,0-2-14,0-5-8,0 0-6,0 1-3,0-2-5,0-4-2,-10-5 2,10-6-5,0 1 0,-9-1-2,9-4 2,-9-1 1,-1 0 3,-8 6 2,9-6 3,-11 1-1,12-1 2,-12 4-1,1 2-2,10 0-2,-9-1-1,7-1-1,-6 2-2,6 5-1,2-5-2,9 5-1,-9-7-2,9 2-3,0-1-1,0 1 1,0-6-2,0 1-1,0-1-2,9 0-1,-9 1 1,0-1-4,-9-1 0,9-3 2,-10 8-1,10-3 1,-9-1-2,0 0 1,0 6 2,-1-2-2,1 3-1,0 3 2,9-5 0,-11 11 0,11-5-1,-9 0 1,0 6 0,-1-2 2,10 1 0,0 0 1,0-1 1,10 2 1,-10-1 1,9 1 0,-9-1 1,9 5 1,-9-6 0,11 2 1,-2-1 2,-9-1 0,9 7-1,1-6 0,-1 6-1,0 4-1,0 1-1,-9 4-2,10-4 0,-1-6 2,0 6-1,2-1 0,-2 1 0,-9-6 0,19 5 1,-19 2-2,9-3 1,9 3 0,-18-6-1,10-2 0,-1 0 0,0 4 1,-9-4 0,11-3-1,-11 4 0,0 1 0,0-2 0,0 0 0,0 2 0,0 0 0,0-5-1,-11 3 1,11 1 0,0 1 0,-9-2 0,9 2 0,-9 0 0,-1-5 0,10 3-1,0 0 1,-9 2-1,9-5-1,0 4 0,0-5-1,-9 5 1,9-5-1,0 6 1,0-2-1,0-3 0,-9 9 0,9-4 0,0 4 0,0 1 1,0-5 0,-11 10 0,11-6 1,0-1-2,-8 8 0,8-2-1,-9 2-3,9-2 1,-11 0-3,2-3 0,9 5-2,0-7 1,-9 6 0,9-7-1,0 3 2,0-6 0,9-2-2,-9 0 0,9-3 1,2 5-1,-2-7-1,-1 2 3,12 10 1,-11-6-7,0 0 5,1 5 3,8-4 2,-7 4 3,-3 1 2,1 4 7,2 8 2,-2-8-1,9 1-4,-8-5 0,-10 5-1,9-7 0,0 3-7,1 3 2,-1 2 2,0-2 0,2 6 1,-2-5-1,-9 5 2,9-6 0,0 8 0,-9-3 2,10 1 1,-10 1 1,0 4-2,9-4 0,-9 4-3,0 0-8,9 2 6,-9-8 2,0-4 1,0 4 2,0-3 3,0 4 7,0-6-5,0 7-2,0-1-3,0 0-1,0 1-2,0 3 0,0 2 5,0-1 1,0-5-3,0 0-2,0 7 0,0 3 0,0-4-4,0-1-1,0 5 2,0-5 1,0 8 1,0-8 0,0 0 0,0 0-1,0 2 1,0-2 0,0-2 1,0 4 0,0-2 0,0 2 1,-9-4 0,9 2-1,0-3-1,0 3 2,0-6 0,0 6 0,0 2 0,0-2 0,0 0 4,0 1 0,0-5-1,0 3 1,0-3 0,0 0 0,0 3-3,0-3 2,0 5 4,0-7-2,0 2-2,9-1-1,-9 0-1,0-4-1,0-4-7,0 9 2,0-6 0,0 5 1,0-5 0,0 5 1,0 0 0,0 1 1,-9-6-1,0 11 0,9-6 1,0 0-1,0 5 0,0-5 0,0-1 0,0 3 0,0 3-1,0-6 1,0-3-2,0 4 1,-10-1 0,10 3 1,0-3 0,0 1-1,0 0 0,-9 1 0,9-1 0,0 6 1,0-7-1,-9 8 0,9-7 0,0 5 0,0 0 0,0 2-1,0-2 0,0 0 1,0 0 1,0 0 0,0-5 1,0 6-1,0-6 1,0 0 0,9 5-1,-9-4 4,0-1-2,0 5-1,0-5-1,0 6 1,0 5-1,0-6-5,0 6 3,0-1 0,0 1 0,0 0 0,0 5-1,0 0-1,0-6-3,0 6 0,0 0-2,0 6-3,-9-6-2,9 0-1,0 5-2,0-5-1,0 0-5,0 0-7,0 0-12,-9 5-13,9-5-18,-11 6-21,11-6-27,-9 5-22,9 0-21,-9-5-22,-1 6-26,1-1-52,-10-5-42,10-5-9,0-1 13,-11 1 27</inkml:trace>
  </inkml:traceGroup>
</inkml:ink>
</file>

<file path=ppt/ink/ink1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3:19.405"/>
    </inkml:context>
    <inkml:brush xml:id="br0">
      <inkml:brushProperty name="width" value="0.10583" units="cm"/>
      <inkml:brushProperty name="height" value="0.10583" units="cm"/>
      <inkml:brushProperty name="color" value="#7030A0"/>
      <inkml:brushProperty name="fitToCurve" value="1"/>
    </inkml:brush>
    <inkml:brush xml:id="br1">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B817A76D-5CA1-462B-8A28-EFCB2FCA26BC}" emma:medium="tactile" emma:mode="ink">
          <msink:context xmlns:msink="http://schemas.microsoft.com/ink/2010/main" type="writingRegion" rotatedBoundingBox="23079,9550 27736,11856 27014,13315 22356,11009">
            <msink:destinationLink direction="with" ref="{C0C8C52A-5975-4D78-8E3A-92D62DC76C2E}"/>
          </msink:context>
        </emma:interpretation>
      </emma:emma>
    </inkml:annotationXML>
    <inkml:traceGroup>
      <inkml:annotationXML>
        <emma:emma xmlns:emma="http://www.w3.org/2003/04/emma" version="1.0">
          <emma:interpretation id="{B41478B3-8E04-47AA-A0EC-E30E091C828A}" emma:medium="tactile" emma:mode="ink">
            <msink:context xmlns:msink="http://schemas.microsoft.com/ink/2010/main" type="paragraph" rotatedBoundingBox="23079,9550 27736,11856 27014,13315 22356,11009" alignmentLevel="1"/>
          </emma:interpretation>
        </emma:emma>
      </inkml:annotationXML>
      <inkml:traceGroup>
        <inkml:annotationXML>
          <emma:emma xmlns:emma="http://www.w3.org/2003/04/emma" version="1.0">
            <emma:interpretation id="{4C8510D9-EC8E-438B-A576-27FAE7E1EDD2}" emma:medium="tactile" emma:mode="ink">
              <msink:context xmlns:msink="http://schemas.microsoft.com/ink/2010/main" type="line" rotatedBoundingBox="23079,9550 27736,11856 27014,13315 22356,11009"/>
            </emma:interpretation>
          </emma:emma>
        </inkml:annotationXML>
        <inkml:traceGroup>
          <inkml:annotationXML>
            <emma:emma xmlns:emma="http://www.w3.org/2003/04/emma" version="1.0">
              <emma:interpretation id="{72833F00-B121-48BD-867D-F04D90BDCAE4}" emma:medium="tactile" emma:mode="ink">
                <msink:context xmlns:msink="http://schemas.microsoft.com/ink/2010/main" type="inkWord" rotatedBoundingBox="24770,10387 27736,11856 27014,13315 24048,11846"/>
              </emma:interpretation>
              <emma:one-of disjunction-type="recognition" id="oneOf0">
                <emma:interpretation id="interp0" emma:lang="en-IN" emma:confidence="0">
                  <emma:literal>"clay</emma:literal>
                </emma:interpretation>
                <emma:interpretation id="interp1" emma:lang="en-IN" emma:confidence="0">
                  <emma:literal>- alary</emma:literal>
                </emma:interpretation>
                <emma:interpretation id="interp2" emma:lang="en-IN" emma:confidence="0">
                  <emma:literal>- clay</emma:literal>
                </emma:interpretation>
                <emma:interpretation id="interp3" emma:lang="en-IN" emma:confidence="0">
                  <emma:literal>-alary</emma:literal>
                </emma:interpretation>
                <emma:interpretation id="interp4" emma:lang="en-IN" emma:confidence="0">
                  <emma:literal>- Clary</emma:literal>
                </emma:interpretation>
              </emma:one-of>
            </emma:emma>
          </inkml:annotationXML>
          <inkml:trace contextRef="#ctx0" brushRef="#br0">19504-1651 123,'0'-17'257,"0"2"22,0-6-26,-8 4-63,-1-3-41,-2-2-27,2 8-18,0 3-17,-10-5-16,10 5-20,-10 6-17,1 5-13,-2 0-9,1 10-3,1 1 0,-1 4 5,1 1 2,-2 6 2,11 0 4,-1-2-2,1 1 0,0 0-3,0 0-1,9 1-1,0-5-1,0-3-1,0-3 1,0 0-1,9-2 0,0-2-2,10-3-3,-1 2 0,2-1-3,-1-5-3,8-5-4,-8-1-2,1 2-8,-2-3-4,1 4-4,-1-8-3,1 0 1,-10 0 0,11 2 7,-12-8 3,3 6 7,-2 6 8,0-6 6,-9 6 0,9 5-1,1-4 0,-10 4-2,9 4-3,0 1 0,2 6 3,-3 5 1,1-6 2,11 6 1,-11 6-2,1-1-1,-1-6-1,9 1-1,-8 5 1,-1-4-6,11-2-8,-11 0-13,-9-3-19,9-1-27,1-2-36,-1-4-46,9-5-86,1 6-65,1-12-23,-2-5 3,10 1 25</inkml:trace>
          <inkml:trace contextRef="#ctx0" brushRef="#br0" timeOffset="410.0138">20097-1724 173,'10'-6'269,"-1"-5"13,-9 11-48,0-5-64,0 10-36,0 1-21,0 5-5,0 9 1,9 7 4,-9 4-4,0 2-14,0 9-9,9-6-7,-9 11-5,0 2-1,10-2-4,-10 1-5,9-1-8,-9-4-7,9-1-9,-9 0-10,11 0-6,-11-4-6,9-7-5,-9-5-3,0 1-6,9-11-4,-9 0-4,0-6-6,0 1 4,0-1-7,0-4-6,0-12-7,-9 1-4,9-11-1,0-1-12,-9-3 2,9-2 1,0-9 0,0-5-1,0 3-1,9-9-1,-9 0 2,9-5 3,10-1 10,-10-5 6,10 5 5,-1 0 4,10 6 2,1 0 4,-1 11 1,0-2 3,1 2 3,-1 10 5,0 4 2,1 2 0,-1 5 1,-1 4 3,-8 6-2,1 0 1,-2 6 1,1-1 2,-10 0 4,0 10 2,1-2 4,-1 1 4,-9 3 2,0-2 3,-9 1-1,9 0-1,-10 1-5,-8-3-3,9 3-3,-10-2-5,-10 1-6,10-6-9,-8 1-13,8 0-22,-10-1-34,10 1-42,1-5-59,-1-2-90,1-4-85,7 0-31,2 0 4,9-4 29</inkml:trace>
          <inkml:trace contextRef="#ctx0" brushRef="#br0" timeOffset="724.0333">20887-1704 27,'9'-11'245,"0"-4"27,0 4 7,1 0-73,-1 0-51,-9 6-34,9 0-31,2 1-26,-11 4-21,0 0-12,0 4-6,0 6-2,-11 1 7,11 0 12,-9 6 11,0-3 7,9 8 4,-10-2 2,1 7 2,0-5-1,0 4 2,9 1-4,-10-7-1,10 7-4,-9-1-5,9 1-5,0-6-10,0-4-7,0 3-7,0-4-7,0 4-6,0-9-9,0 0-12,9 0-16,-9-2-26,0-2-28,0-3-36,10-4-51,-10 0-77,9-4-100,0-3-39,0-2-5,1-7 18,8-1 45</inkml:trace>
          <inkml:trace contextRef="#ctx0" brushRef="#br0" timeOffset="1501.5283">21836-1973 75,'0'-22'249,"8"0"21,-8 2-14,0 4-67,0 0-43,11 6-25,-11-6-9,0 6-4,0-1-2,9 5-7,-9 2-6,0-1-13,0-1-20,0 6-19,0 0-14,-9 0-8,9 11-1,-11-1 1,11 6 8,-8 5 8,-1 5 11,-2 6 5,2 5-1,0-4 1,0 9-1,-1-6-5,10 7-8,-9-7-5,9 6-5,0-5-4,0 6-4,-9-12-4,9 8-3,0-3-7,0-5-11,0-4-16,0 0-19,0-2-27,0 3-26,9-8-38,-9-4-38,9 1-49,10-3-103,-10-3-47,11-5-8,-3-6 19,12 0 36</inkml:trace>
          <inkml:trace contextRef="#ctx0" brushRef="#br1" timeOffset="-156042.1792">24004-1817 92,'97'19'236,"0"-7"14,-16-3-39,-1-4-72,0 0-51,-8 0-34,1-5-22,-1 0-12,-8 0-9,1 0-1,-1 4-17,9-4-45,-10 5-102,10-5-54,-1 4-30,0-4-18</inkml:trace>
          <inkml:trace contextRef="#ctx0" brushRef="#br1" timeOffset="-149244.7982">22638-389 65,'41'0'427,"-2"-12"51,2-8 31,-18-2 17,1 4-189,1 0-142,-1 4-93,-7 2-63,7 3-38,-9-6-29,2 11-36,-1-5-51,-8 1-90,0-2-141,-1 1-73,-7 0-30,9-5 5,-1 0 40</inkml:trace>
        </inkml:traceGroup>
      </inkml:traceGroup>
    </inkml:traceGroup>
  </inkml:traceGroup>
</inkml:ink>
</file>

<file path=ppt/ink/ink1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0:45.33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65BCD9E-D62E-49F2-BC43-6E94701B38D8}" emma:medium="tactile" emma:mode="ink">
          <msink:context xmlns:msink="http://schemas.microsoft.com/ink/2010/main" type="writingRegion" rotatedBoundingBox="17991,12594 18568,12594 18568,12647 17991,12647"/>
        </emma:interpretation>
      </emma:emma>
    </inkml:annotationXML>
    <inkml:traceGroup>
      <inkml:annotationXML>
        <emma:emma xmlns:emma="http://www.w3.org/2003/04/emma" version="1.0">
          <emma:interpretation id="{3DF63E44-188C-49CB-A527-3451474A927E}" emma:medium="tactile" emma:mode="ink">
            <msink:context xmlns:msink="http://schemas.microsoft.com/ink/2010/main" type="paragraph" rotatedBoundingBox="17991,12594 18568,12594 18568,12647 17991,12647" alignmentLevel="1"/>
          </emma:interpretation>
        </emma:emma>
      </inkml:annotationXML>
      <inkml:traceGroup>
        <inkml:annotationXML>
          <emma:emma xmlns:emma="http://www.w3.org/2003/04/emma" version="1.0">
            <emma:interpretation id="{F674DED4-4FCB-4A77-961A-094CF1E957F9}" emma:medium="tactile" emma:mode="ink">
              <msink:context xmlns:msink="http://schemas.microsoft.com/ink/2010/main" type="line" rotatedBoundingBox="17991,12594 18568,12594 18568,12647 17991,12647"/>
            </emma:interpretation>
          </emma:emma>
        </inkml:annotationXML>
        <inkml:traceGroup>
          <inkml:annotationXML>
            <emma:emma xmlns:emma="http://www.w3.org/2003/04/emma" version="1.0">
              <emma:interpretation id="{7FB3C479-E435-485B-AC66-FA28E27392ED}" emma:medium="tactile" emma:mode="ink">
                <msink:context xmlns:msink="http://schemas.microsoft.com/ink/2010/main" type="inkWord" rotatedBoundingBox="17991,12594 18568,12594 18568,12647 17991,12647"/>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14600-514 178,'31'2'277,"-6"-2"30,-1 0-48,-9 0-48,2-2-54,-1-3-37,0 0-34,0 0-28,8-4-20,1 5-38,7-1-29,7 5-46,10-3-87,7-3-97,0 2-48,9-1-14,6 5 10</inkml:trace>
        </inkml:traceGroup>
      </inkml:traceGroup>
    </inkml:traceGroup>
  </inkml:traceGroup>
</inkml:ink>
</file>

<file path=ppt/ink/ink1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2:47.630"/>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4BCE7F29-A9D4-4C7F-87B2-20262061EC83}" emma:medium="tactile" emma:mode="ink">
          <msink:context xmlns:msink="http://schemas.microsoft.com/ink/2010/main" type="inkDrawing" rotatedBoundingBox="11799,5823 17528,6028 17510,6511 11782,6306" semanticType="scratchOut" shapeName="Other">
            <msink:sourceLink direction="with" ref="{A36ED911-7863-4135-A74D-69B441F06DD1}"/>
            <msink:sourceLink direction="with" ref="{0EFD62AF-7543-4926-9C55-464F61B0B6E1}"/>
            <msink:sourceLink direction="with" ref="{79E7625E-BE26-447B-8050-BA86C87A71F2}"/>
          </msink:context>
        </emma:interpretation>
      </emma:emma>
    </inkml:annotationXML>
    <inkml:trace contextRef="#ctx0" brushRef="#br0">5694 562 22,'0'-6'295,"0"6"43,0-5 37,9-1-50,-9 6-56,0-5-42,0 5-34,9-6-29,-9 6-25,0 0-25,0-5-19,11 5-23,-11-6-14,0 6-7,0 0-9,-11-3-2,11-4-7,0 3-3,-9-2-4,9-5-6,0 6-3,-9-6-4,9-5-1,-10 6-4,1-6 0,9 5 0,-18-5 2,8-1 1,1-3-3,0-1-1,-2 6 0,-7-6-2,-1 5-3,0-5-2,1 5-2,-11-6 0,1 7 0,0-1 1,-1-6 0,-8 8-1,0-3 0,-1 1 0,0 0-5,0 5-2,1 1-4,9-1 0,-10 1-1,10 4-1,0 1 1,-1 1 1,12-3 1,-3 7-1,1-5-2,1 5-2,-2 5 0,3-5-2,6 7 0,-7-3 2,-1 1 1,-1 6 2,12-6 1,-10 6 4,7-5 2,2 5 1,-10-7 2,10 1 0,0 6 2,-1-11-2,10 11-1,-9-11 1,9 5-1,-9 1-1,0-6 2,-2 4-1,11 3 1,-18-4 0,8 3 1,1 5-1,-10-6 2,10 6 2,-9-5-2,-2 4-3,1 0 1,-9-5-1,10 1 0,-11 5-1,10-6 0,-9 0 3,10-1 2,-11 3 0,10-7 1,-9 4-2,10 2 0,-2-6 1,-8 6-1,10-6 0,-1 0-1,-10 0 0,1-6-4,0 6-2,-1-6-3,3 2-3,-13 4-3,2-7-5,-1 3 0,1 4-1,-11-5 1,11 5 0,-9-5 4,-2 5 3,11-6 3,-11 12 2,11-6 3,-1 0 2,1 0 1,9 0 2,-1 0 0,1-6 1,9 6 0,-10 0 0,12-5 0,-3 5 1,2 0 0,-10-6-3,9 6 0,-10 0-2,1 0 2,-1 0-3,-8 0 0,9 0-2,-9 0 1,8 6 0,-8-6 0,0 0 0,8 5 2,-8-5 0,9 0 1,-1 6 0,1-6 1,9 0 2,1 0 0,9 0 1,-11-6 1,1 6 0,10 0 0,-10-5 0,-10 5 0,11 0 0,-10-6-5,0 6-1,-1 0 0,1 0-2,-9 0 1,0 0 0,-1 0 2,-1-5 4,-7-1-3,9 2 3,0 4 2,-2-7 1,2 4-1,8-3 0,1-5 5,0 0 0,1 6-1,7-4 0,-8-2 0,0 0-2,8 0 1,-7 0-2,-1 2 0,0-2-2,-9-1 1,-11 2 0,2-1 1,-2 6 1,2 1-3,-11-8 3,0 7 0,1-1-1,-1 2 0,2-2-1,-2 1 0,9 0-1,2 5-12,7-5 7,2-1 2,9 6 1,-1-5 1,11-1 0,-1 6 12,1-4-7,-1 4-3,-1 4-2,-6 2-1,6-1 0,-17 1-2,9-1 0,-1 5 0,-8-4 1,0 4-1,-11 0 0,11-3-1,-1 2 2,0 2-1,0-6 1,10 0-1,0 1 2,-1 0 2,2-2 0,-1 3 0,9-7 0,-1 0 0,-6 4 0,6-4 0,-8 5-2,8-5 0,-17 11-1,9-11 1,-1 11 0,-8-6 0,9 1 0,-9-2 1,8 3 0,-8-4-1,9 3 1,-1-1 0,1-5 1,10 6-1,-1-6 1,1 5 1,7-5 0,-7 0 1,8 0 0,1 0-1,9 0 0,-9 0-1,9 0-1,-10 0-6,10 0-12,-9 0-20,9 0-31,0 0-41,9 6-48,-9-6-63,0 0-88,10 0-34,-1 0 4,0-6 25</inkml:trace>
  </inkml:traceGroup>
</inkml:ink>
</file>

<file path=ppt/ink/ink1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2:46.067"/>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47460164-E35B-4E57-9D4E-78C26169872A}" emma:medium="tactile" emma:mode="ink">
          <msink:context xmlns:msink="http://schemas.microsoft.com/ink/2010/main" type="inkDrawing" rotatedBoundingBox="17620,6162 22851,6259 22841,6812 17610,6715" semanticType="strikethrough" shapeName="Other">
            <msink:sourceLink direction="with" ref="{79E7625E-BE26-447B-8050-BA86C87A71F2}"/>
          </msink:context>
        </emma:interpretation>
      </emma:emma>
    </inkml:annotationXML>
    <inkml:trace contextRef="#ctx0" brushRef="#br0">40 480 120,'-9'5'181,"9"1"-36,-9-1-37,9 1-19,-11-1-10,11 1-7,0-3-4,0 5-1,0-5-1,0-3 3,0 6-1,0-1 5,-9-5 4,9 0 2,0 6-2,0-6-4,0 0-7,0 0-11,0 0-12,0 0-10,0 0-8,0 0-7,0 0-4,0 0-1,0 0 0,0 0 1,0 0 3,0 0 4,0 0 3,0 0 7,0 0 6,0 0 8,0 0 12,0 0 10,0-6 13,9 6 10,-9 0 6,0-5 8,0 5 2,0-6 2,0 6-1,0-3-9,0-5-14,0 5-16,0-8-16,0-6-14,0 6-16,-9-3-9,9-3-4,0-4-3,0 5 0,0-5-9,0-5 2,9 6 0,-9-8 1,0 7 1,11-5 1,-11 6 3,9-8-2,-9 7 2,9 4 0,0 3 1,-9-3 0,0 6-1,10 1 0,-1 0-2,-9 5-1,0-6-3,9 6-2,-9 0-1,10-1 1,-10 6-1,0-5 0,9 0 0,-9 5 1,9-5 0,-9 5 0,0 0 0,11-6-1,-11 6 2,0-6-2,9 6 0,-9 0 1,9-4 1,-9 4-1,9 0 0,-9-7 0,10 7 1,-1 0 0,-9-4 1,9 4 1,1 0-2,-1-5 2,0 5 0,2-5 0,-2 5-2,-9 0 0,9-6 1,0 6-1,-9 0-1,10-5 0,-1 5 2,0 0 1,1 0 0,-1 0 0,0-6 0,-9 6 0,11 0 0,-2-5-1,9 5 1,1 0-1,-10 0 0,10 0 1,1 0 0,-11-6 1,9 6-1,-8-4 0,-1 4 0,0 0 0,1 0-2,-1 0 0,0 0 0,2 0 0,-2 0 0,0 0 1,1 4 1,8-4-1,-9 6 0,1-6-1,8 0 0,-7 5 0,7-5-1,1 0 2,-10 6 0,10-6 0,-1 0-1,-7 0 1,6 0-1,-6 5-2,7-5-2,-9 0-3,10 6-3,-10-6-3,2 5-4,6-5-1,-6 5 0,-2-1 0,0-4 2,10 7 3,-10-3 3,10 2 0,-1 0 1,2-6-1,-2 5 0,1-5 0,9 0 0,-8 5 1,-2-5 2,10 0 1,-9 0 1,-1 0 0,-7 0 3,7 0-1,-9 0 2,1 0 1,-1 0 1,0 0 1,10 5 0,-10-5 0,2 0 0,-2 0 0,9 0 0,-8 0 1,8 0-1,1 0 0,10 0 0,-10 0 0,8 0 0,1 0 0,-8 0 0,8 0 0,-10 0-1,10 0 1,-8 0 0,-1 0-1,-10 0 1,9 0-2,-8 0 4,8 0-1,-7 0 0,-3 0-1,12 0-1,-11 0 1,9 0-3,-8 0 0,8 0 2,1 0 1,1 0-1,-2 0 1,1 0 1,9 0 0,-10 0-1,2 0 1,8 0-1,-10 0-2,1 0 0,1 6-1,-11-6 1,9 0-1,1 5 0,0-5 2,-1 0-1,-7 5 2,7 0 0,1-5 0,-1 6 1,10-6-1,-8 0 0,-1 5-2,8-5 1,-8 0-1,1 0 0,8 0 1,-10 6 0,1-6-2,-1 0 2,2 4 0,-1-4-1,-1 0-1,-9 0 1,10 5 0,1-5-1,-3 0-2,3 5 2,-2-5 1,10 6 0,-9-6 1,1 0-1,7 0 0,1 5-1,0-5-1,1 0 1,-1 0-1,0 0 1,1 0 0,-1 0-2,0 0-1,1 0-5,-1 6-4,-1-6-4,-8 0-4,10 5-3,-10 1-2,-1-6-1,1 3 0,-1-3 0,10 7 2,-8-3 4,8 2 3,1-1 5,-1-5 4,-1 6 3,1-1 1,0 1 2,1-1 1,-1-5 3,0 5 1,1-1 1,-1 3 0,-10-7 1,10 0 1,-8 4 0,-1-4 2,8 0 1,-8 0 3,1 0 1,-2 0 1,1 0-1,9 0 1,-10 0-1,11 0-2,-10 0-2,9-4 3,-10 4-2,11 0-1,-1 0-3,0 0 0,9 0-1,-8 0 0,-1 4-1,-8-4 1,17 0 1,-9 0 0,1 6 0,-1-6-2,-10 7 1,10-3 0,0-4 1,1 5 1,8 0-1,-9-5-2,1 6 0,8-1 7,0-1-3,2-4-3,-2 7 2,10-1-2,-10-6 0,11 4-8,-11 3 3,11-7 2,-11 3-2,0-3 2,0 0 0,-8 0-2,8 6 2,-9-6 1,1 0 0,-1 0 0,9 0 0,-8-6 1,-1 6-1,0 0 0,1 0 0,-1-3 0,0 3-1,1-7 1,-1 3 0,-1 4-2,1-6-2,1-1-4,-10 3 0,9-1-5,-19 5-7,11-6-5,-11 1-8,0 5-10,1 0-14,-1-5-11,-9 5-15,0-4-14,0 4-16,9 0-17,-9-7-24,0 7-38,0 0-69,9-6-44,-9 6-10,0-4 12,10-7 29</inkml:trace>
  </inkml:traceGroup>
</inkml:ink>
</file>

<file path=ppt/ink/ink1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2:52.845"/>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9B12459E-884B-410B-A07D-8AEEB9C5298F}" emma:medium="tactile" emma:mode="ink">
          <msink:context xmlns:msink="http://schemas.microsoft.com/ink/2010/main" type="inkDrawing" rotatedBoundingBox="20075,5866 24383,6322 24371,6440 20063,5984" semanticType="strikethrough" shapeName="Other">
            <msink:sourceLink direction="with" ref="{F34AFFF5-F162-43A5-AC82-D3A1AB6BDA79}"/>
          </msink:context>
        </emma:interpretation>
      </emma:emma>
    </inkml:annotationXML>
    <inkml:trace contextRef="#ctx0" brushRef="#br0">1 32 243,'0'-11'323,"0"6"26,0-1-32,0 2-77,0 4-63,0 0-45,0-7-28,9 7-20,-9 0-17,9 0-16,0 0-14,10 7-11,0-7-4,10 0-7,-2 0-1,11 0 0,0 0 2,-1 0 0,0 0-2,2 0 2,-2 0 1,1 0-1,-10 0-1,9 0 0,0 0-3,-8 0-3,8 0-1,2 0-2,-12 0 1,12 4-3,-11 2 0,9-6 0,0 5 0,10 1-1,-9-6 0,9 5 1,0 0 0,10-5-1,-11 5 1,2 1 0,-2-6-1,2 4-1,-11 2-1,9-1-1,-8 0-1,1 2 0,-2 2-1,0-3-1,-9-1-1,1 5 1,-1-4 0,0 0-1,10 5 2,-10-7 0,0 1 2,10 6 1,-1-6 1,0 6-1,2-5 0,7-2 0,2 3-1,-11-4-4,10 3-2,0-1 1,-9 1-3,8-6-1,-7 5 0,7 1-1,-9-1 1,2-5-1,-2 6-1,-9-6 4,10 3-1,-10 4 3,0-7-1,1 4 1,-1 2 2,-1-1 0,1-5-1,1 6-1,-1-1 2,0-5-2,1 6-3,-1-1 1,0 0-1,1-1-1,-1 7 0,-1-5-2,1 5 3,0-6-1,1 0 1,-1 6 0,0-6 1,1 0-1,-1 6 1,0-5-1,1-2 3,-1 1 1,-1 0 3,1 1 2,1-6 2,-1 5 2,0-5 1,1 6 1,-1-6-2,0 0 1,10-6 0,-10 6-3,0-5 2,1 5-1,-11 0 0,10 0-2,-9-6 1,10 6 0,-11-5 0,1 5 7,-1 0-2,1-5-1,1 5 0,-3 0 0,3 0 2,-1 0-6,-1 5 5,10-5 1,-8 0 4,-2 5 2,10-5 3,-9 0 4,10 0 6,-1 0 7,-10 0 8,10 0 6,1 0 8,-1 0 2,0 0 0,1 0-1,-1-5-4,-10 5-9,10 0-9,-8 0-6,-2 0-10,1 0-7,-10 5-6,10-5-3,-1 6-1,-7-6-2,7 0 0,1 5-3,-10 1-4,10-1-9,-10-5-19,0 6-27,2-3-36,-2 4-47,0-3-54,-9-4-67,10 6-99,-10-6-54,0 0-6,0 0 24,9-6 49</inkml:trace>
  </inkml:traceGroup>
</inkml:ink>
</file>

<file path=ppt/ink/ink1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2:51.747"/>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5DE6E399-D4AF-47F9-93C4-49AA0C82DE4B}" emma:medium="tactile" emma:mode="ink">
          <msink:context xmlns:msink="http://schemas.microsoft.com/ink/2010/main" type="inkDrawing" rotatedBoundingBox="11488,6114 17034,6189 17031,6471 11484,6397" semanticType="strikethrough" shapeName="Other">
            <msink:sourceLink direction="with" ref="{A36ED911-7863-4135-A74D-69B441F06DD1}"/>
            <msink:sourceLink direction="with" ref="{0EFD62AF-7543-4926-9C55-464F61B0B6E1}"/>
            <msink:sourceLink direction="with" ref="{79E7625E-BE26-447B-8050-BA86C87A71F2}"/>
          </msink:context>
        </emma:interpretation>
      </emma:emma>
    </inkml:annotationXML>
    <inkml:trace contextRef="#ctx0" brushRef="#br0">5532 339 180,'0'-3'247,"-9"-14"17,9 6-55,-9-5-42,-1 7-23,1-4-15,0-2-11,-1-1-14,1 0-16,0 6-15,-11-6-13,11 0-10,-10 5-8,1-4-6,8 4-7,-8 1-4,-2 5-10,3-6-5,-3 1-5,1-2-3,-8 8 0,-1-7-3,-1 6 1,-10 0 0,13-1 2,-22 1 0,11 5-1,-1-6 0,-9 6 1,0 0 1,0 0-2,0 0-1,0 0 2,0 0 1,-9 0-2,8 6 0,2-6-1,-2 0 0,2 5 0,9-5-2,-11 0 0,11 0 2,-11 6-1,11-6 0,-1 0 0,1 5-1,0-5-2,8 0-3,-9 5 1,11-5-1,-2 0 2,1 4-2,0-4 0,-1 0-2,1 7 1,9-3-2,-8-4 0,-1 12-2,-1-7 0,1 0-2,8 0 4,-8 1-4,0-1-2,-1 0 1,12 0 0,-12 1 0,10-1 2,1 1 1,-1-2-1,1 1 2,-11 6 2,10-11 2,0 11-4,-8-6 3,7 4 2,-8-2 1,9-3 2,-8 2-1,-2-1-1,10 1 2,-9-1-2,10-5 1,-11 6 1,10-6 1,-9 5 1,10-5 1,-2 0 0,-8-5 1,19 5 0,-10 0 1,-1-6-1,2 6-1,-1 0 0,1 0-3,-1-5 1,-1 5 0,3 0 1,8-6 0,-11 6 1,1 0 0,10-5 0,-11 5 0,3 0 0,-3-6-1,2 6-1,-1 0 0,-1 0 1,3 0 0,-12 0 1,10 0 0,1 0 0,-10 6 2,-1-1 0,10-5 0,1 6-1,-10-1 2,8-5-2,2 6 1,-1-1-2,10-5 1,-10 5-1,10-5-1,9 4 0,-9-4 1,-2 7 0,11-7 0,-9 0 0,0 0 1,-1 0 0,10 4 0,-9-4-1,-10 0 1,10 0 0,0 0 0,-11 0 1,11 0-1,0 0 0,-10 0 0,0-4-7,1 4 3,7 0 4,-7-7 1,-1 7-1,10-4 2,-10-1 7,10 5-1,0-5-6,-2-1 0,2-5-1,1 6-2,-1-1-1,-2-5-1,2 8-2,0-3 2,-10-5 0,10 6 0,-10-1 0,1 1 2,-11 0-1,10 1 0,-9-2-1,10 1 1,-11-1 1,1 1 0,-9 0 2,8 0 1,1-1 3,0 1 0,-1 0 2,1-6 1,0 1 1,-1-1 3,11 1-2,-10-1-1,9 5 0,-1-5-5,2 7-2,-10-6-3,9 4-1,-10 1-1,11-1-5,-10 6 3,0-5 1,-1 5 0,1-6 0,-9 6 1,9 0 3,-10 0-2,10 0-1,-9 0 1,8 0 1,1 6 1,0-6 1,-10 0 0,10 5 0,0-5-2,10 0 5,-11 0-4,1 6-1,9-1 0,-1-5-1,-7 6 2,8-6-6,0 10 4,-10-10 0,11 10 0,-10-5 10,0 1-5,8 5-2,-6-6-2,6 4 0,-8 2 0,8-5-10,3 5 5,-3-6 1,2 0 1,8 6 1,-8-6 1,7 0 0,3-5 0,-1 6 1,9-1 0,-9-5 1,9 6 0,-11-2 0,2-4-3,9 5 0,-9-5 2,9 0 1,-10 5 2,10-5 0,0 0 4,0 0 2,-9 0 0,9 0 5,0-5 6,0 5 2,0 0 1,-9-5-5,-1 1-2,10-2-4,-9 1-5,9-1-4,-9 1-3,9 0 3,-9 0-3,-2-1-3,2 1-3,0 0-3,-10 0 1,10-1-2,-1 0-2,-8 2 0,9-3 1,-2 3 0,-7 4 0,8-5 0,-8 0 0,8 5-1,-8-6-3,-2 6 0,-8-5 0,10 5-2,-10 5 0,-1-5-5,1 6-3,0-1-11,8 0-13,-6-1-19,6 7-29,1 1-37,10-2-81,0 1-48,-2-1-15,22 1 4,-2 0 24</inkml:trace>
  </inkml:traceGroup>
</inkml:ink>
</file>

<file path=ppt/ink/ink1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3:01.953"/>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90AADFE6-9FB7-4752-8262-E53A76642AEC}" emma:medium="tactile" emma:mode="ink">
          <msink:context xmlns:msink="http://schemas.microsoft.com/ink/2010/main" type="inkDrawing" rotatedBoundingBox="8781,5373 11679,5702 11487,7392 8589,7063" semanticType="enclosure" shapeName="Other">
            <msink:sourceLink direction="with" ref="{0C36DA62-08FF-49F6-A683-CAEA3BCCDB0B}"/>
            <msink:sourceLink direction="with" ref="{F34AFFF5-F162-43A5-AC82-D3A1AB6BDA79}"/>
            <msink:sourceLink direction="with" ref="{D496E4AB-EF35-4700-8A9B-8E2AAD059C5A}"/>
          </msink:context>
        </emma:interpretation>
      </emma:emma>
    </inkml:annotationXML>
    <inkml:trace contextRef="#ctx0" brushRef="#br0">2209 77 2,'0'0'192,"0"0"6,0 0-31,0 0-41,0 0-32,0 0-24,0 0-14,0 0-10,0 0-2,0 0-2,0 0 0,0 0 0,-9-6 1,9 6 2,0 0 2,-9-6 3,9 6 4,-10 0-2,10-4 0,0-1-4,-9 5-4,0-5-5,9-1-9,-11 1-6,2 5-9,0 0-2,0-6-6,-10 1-5,0-1-1,1 1 2,-2 5 0,3-6-5,-12 6 2,1-3-1,0 3 1,-1 0-4,1-6 1,-9 6 2,8 0 1,-19 0-6,11 0 2,-9 0 4,-2 0 0,-8 0 1,9 0 0,0 0 6,-9 0-4,0 0-3,-1 6-2,0-6-2,-8 3 1,8 8 0,-8-5 1,-1 5-1,9-6 1,-8 1 0,8-1-3,-9 4-3,10-3 1,0 5 0,0-6 1,8 0-7,2 0 3,-2 0 6,11-5-1,0 6 1,-1-1 0,-1-5 8,2 10-4,9-10-1,-1 7 1,1-3 0,1-4 0,-1 0 2,9 5 0,-1-5 1,-7 0 0,17 5-1,-8-5 1,8 0-1,1 0 1,0 0-2,9 0 1,-11 0 0,11-5-1,0 5-3,0 0-2,0 0-1,0 0-4,0 0-6,0 0-6,0-5 0,0 5-3,11 0 1,-11-4 0,0 4 5,9-7 4,-9 7 5,0-4 3,9-2 1,-9 1 2,0 5 5,10-6 4,-10 1 1,0 5 7,9-5 6,-9 0 5,9 5 4,-9-5 5,0 0 2,0 5 0,10-6 3,-10 6-2,0-6-4,0 6-5,0 0 3,0 0-11,0 0-12,0 0-7,0 0-4,0 6-2,0 0-10,0 4 5,0 0 4,-10 6 1,10 5 2,0 0-1,0-1 0,-9 8 0,9 4 0,0 0 0,0 6-1,0-2 2,0 6 2,9 1 3,-9 3 2,0 3 2,0-2 3,0 1-1,0 4 1,0-5 0,0 6 0,0-6 1,0 2-2,0-1 1,0-6-2,-9 5 0,9-4-3,0-7 1,0 6 1,9-11-2,-9 2 1,0 4 0,0-5-1,10-6-1,-10 0 0,9 0-1,-9 1 0,9-7-2,-9 2 1,9-6 1,-9 1-1,11-2 1,-11 1 0,9 0 2,-9-7 1,9-1-1,-9-5 2,10 3 2,-1-6 3,10 0 1,-1 0 2,2 0 2,-3-6-1,12 3-1,8 3-3,-9-8-1,11-1 2,-1 9-5,8-11 0,-7 6-3,-2-1-1,9 1 1,2 0-5,-2 1 2,11-3 2,-1 3 2,1-2-2,-2 1 1,21-6 2,-10 6-2,19-6-1,-2 7-1,2-9 0,0 4-1,9-2-2,-9 6 0,9-6 0,-10 5-1,10-4 0,-9 6 1,-11-2-1,11 1 0,-9 5 0,-1-6-1,0 1 0,-10 5 0,-8 0 0,9-5 0,-19 5-1,-1 0 1,2-6 1,-11 6 0,-8 0 0,-1 0 0,0 0-2,-10 0-2,2 0-3,-11 0-8,1 0-9,-1 0-10,0 6-12,-9-6-14,0 5-15,0-5-14,0 5-15,0 1-19,-9-1-25,9 1-41,0-2-57,0 1-20,0-5 6,0 0 17</inkml:trace>
  </inkml:traceGroup>
</inkml:ink>
</file>

<file path=ppt/ink/ink1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3:12.081"/>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D496E4AB-EF35-4700-8A9B-8E2AAD059C5A}" emma:medium="tactile" emma:mode="ink">
          <msink:context xmlns:msink="http://schemas.microsoft.com/ink/2010/main" type="writingRegion" rotatedBoundingBox="9006,6198 9522,6198 9522,6838 9006,6838">
            <msink:destinationLink direction="with" ref="{90AADFE6-9FB7-4752-8262-E53A76642AEC}"/>
          </msink:context>
        </emma:interpretation>
      </emma:emma>
    </inkml:annotationXML>
    <inkml:traceGroup>
      <inkml:annotationXML>
        <emma:emma xmlns:emma="http://www.w3.org/2003/04/emma" version="1.0">
          <emma:interpretation id="{46895E67-3D2C-4D22-81F1-153F570FCF69}" emma:medium="tactile" emma:mode="ink">
            <msink:context xmlns:msink="http://schemas.microsoft.com/ink/2010/main" type="paragraph" rotatedBoundingBox="9006,6198 9522,6198 9522,6838 9006,6838" alignmentLevel="1"/>
          </emma:interpretation>
        </emma:emma>
      </inkml:annotationXML>
      <inkml:traceGroup>
        <inkml:annotationXML>
          <emma:emma xmlns:emma="http://www.w3.org/2003/04/emma" version="1.0">
            <emma:interpretation id="{F6224F48-0B6F-4201-B37B-E3CA5E86AF04}" emma:medium="tactile" emma:mode="ink">
              <msink:context xmlns:msink="http://schemas.microsoft.com/ink/2010/main" type="line" rotatedBoundingBox="9006,6198 9522,6198 9522,6838 9006,6838"/>
            </emma:interpretation>
          </emma:emma>
        </inkml:annotationXML>
        <inkml:traceGroup>
          <inkml:annotationXML>
            <emma:emma xmlns:emma="http://www.w3.org/2003/04/emma" version="1.0">
              <emma:interpretation id="{37EAD882-3ECD-4999-A5A7-EE6A83628F52}" emma:medium="tactile" emma:mode="ink">
                <msink:context xmlns:msink="http://schemas.microsoft.com/ink/2010/main" type="inkWord" rotatedBoundingBox="9006,6198 9522,6198 9522,6838 9006,6838"/>
              </emma:interpretation>
              <emma:one-of disjunction-type="recognition" id="oneOf0">
                <emma:interpretation id="interp0" emma:lang="en-IN" emma:confidence="0">
                  <emma:literal>6</emma:literal>
                </emma:interpretation>
                <emma:interpretation id="interp1" emma:lang="en-IN" emma:confidence="0">
                  <emma:literal>b</emma:literal>
                </emma:interpretation>
                <emma:interpretation id="interp2" emma:lang="en-IN" emma:confidence="0">
                  <emma:literal>s</emma:literal>
                </emma:interpretation>
                <emma:interpretation id="interp3" emma:lang="en-IN" emma:confidence="0">
                  <emma:literal>.</emma:literal>
                </emma:interpretation>
                <emma:interpretation id="interp4" emma:lang="en-IN" emma:confidence="0">
                  <emma:literal>S</emma:literal>
                </emma:interpretation>
              </emma:one-of>
            </emma:emma>
          </inkml:annotationXML>
          <inkml:trace contextRef="#ctx0" brushRef="#br0">28 185 35,'9'-16'212,"-9"-1"20,0-3-30,0-2-43,8 2-23,-8 4-6,0-5-5,0 11-3,-8-6-6,8 5-13,0 6-18,0 0-21,-9-1-17,9 6-15,-11 0-9,11 6-1,-9 4 5,9 1 3,-9 5 3,9-1 5,0 6 4,0 0 1,0 0 0,0 6 1,9-1-2,0 1-3,2-1-4,6 1-7,-6-1-6,7-4-3,1-1-3,1 0 4,-11 0-4,19-11-2,-10 6 0,10-11-2,0 5-2,1-4-4,-1-6-1,9 0 0,1-6 1,-10 6-1,0-5-2,1 0 0,-10 0 0,9-1 1,-19 1-1,0 0 5,0 5-2,-9-6-4,0 6-1,-9 6-1,0-6-3,-10 10-7,-9-4 5,-1 4 1,2 6 1,-11 1 1,9-3 2,-8 3-5,0 5-10,-1-8-15,10 3-25,0 5-35,8-8-46,-6 3-65,6-1-125,1 0-52,1-6-14,7 6 15,3-5 37</inkml:trace>
        </inkml:traceGroup>
      </inkml:traceGroup>
    </inkml:traceGroup>
  </inkml:traceGroup>
</inkml:ink>
</file>

<file path=ppt/ink/ink1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3:11.313"/>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755EA5BC-2242-4025-AFA8-6A8CFC8BA950}" emma:medium="tactile" emma:mode="ink">
          <msink:context xmlns:msink="http://schemas.microsoft.com/ink/2010/main" type="inkDrawing" rotatedBoundingBox="6215,6945 9094,6072 9251,6589 6371,7461" semanticType="underline" shapeName="Other">
            <msink:sourceLink direction="with" ref="{D281CE63-FAE8-4D72-8970-D591572322DE}"/>
            <msink:sourceLink direction="with" ref="{F34AFFF5-F162-43A5-AC82-D3A1AB6BDA79}"/>
          </msink:context>
        </emma:interpretation>
      </emma:emma>
    </inkml:annotationXML>
    <inkml:trace contextRef="#ctx0" brushRef="#br0">2886 285 285,'-11'-11'328,"11"0"30,-9 1-39,0-5-63,1-2-44,-3 6-29,-7-3-17,8-3-16,-8 3-16,-2-10-20,3 9-24,-3 1-17,-8-10-18,-9 10-13,8-3-9,-19 2-9,2-1-4,-19 5-4,-1 6-2,0-6 1,-19 11 1,0 5 2,-18 6 2,-10 6 3,-18 8 0,0 6 2,-20 7-3,9 10-1,-7-1-4,8 11-4,0 0-4,19 6-1,0 0-3,17-1-4,11 0-8,11 1-13,7 0-16,10 0-25,10-8-32,0 2-38,9-9-44,18-2-46,-8-10-52,9 1-72,8-13-56,11-3-9,-9-6 25,8-12 45</inkml:trace>
  </inkml:traceGroup>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5:58.38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4CA11FC-2F9C-46A7-83F3-A079A38B0670}" emma:medium="tactile" emma:mode="ink">
          <msink:context xmlns:msink="http://schemas.microsoft.com/ink/2010/main" type="writingRegion" rotatedBoundingBox="30650,9466 35625,9158 35760,11339 30785,11647"/>
        </emma:interpretation>
      </emma:emma>
    </inkml:annotationXML>
    <inkml:traceGroup>
      <inkml:annotationXML>
        <emma:emma xmlns:emma="http://www.w3.org/2003/04/emma" version="1.0">
          <emma:interpretation id="{19ED3D67-2F2F-42F3-BE19-9A307EEDCCD6}" emma:medium="tactile" emma:mode="ink">
            <msink:context xmlns:msink="http://schemas.microsoft.com/ink/2010/main" type="paragraph" rotatedBoundingBox="30650,9466 35625,9158 35760,11339 30785,11647" alignmentLevel="1"/>
          </emma:interpretation>
        </emma:emma>
      </inkml:annotationXML>
      <inkml:traceGroup>
        <inkml:annotationXML>
          <emma:emma xmlns:emma="http://www.w3.org/2003/04/emma" version="1.0">
            <emma:interpretation id="{4031634F-C962-4C92-973A-BFFCDDDDD108}" emma:medium="tactile" emma:mode="ink">
              <msink:context xmlns:msink="http://schemas.microsoft.com/ink/2010/main" type="line" rotatedBoundingBox="30650,9466 35625,9158 35760,11339 30785,11647"/>
            </emma:interpretation>
          </emma:emma>
        </inkml:annotationXML>
        <inkml:traceGroup>
          <inkml:annotationXML>
            <emma:emma xmlns:emma="http://www.w3.org/2003/04/emma" version="1.0">
              <emma:interpretation id="{76F3CCD3-2B56-4217-A2EE-F6F1DD8D852E}" emma:medium="tactile" emma:mode="ink">
                <msink:context xmlns:msink="http://schemas.microsoft.com/ink/2010/main" type="inkWord" rotatedBoundingBox="30650,9466 35625,9158 35760,11339 30785,11647"/>
              </emma:interpretation>
              <emma:one-of disjunction-type="recognition" id="oneOf0">
                <emma:interpretation id="interp0" emma:lang="en-IN" emma:confidence="0">
                  <emma:literal>Subepalbe</emma:literal>
                </emma:interpretation>
                <emma:interpretation id="interp1" emma:lang="en-IN" emma:confidence="0">
                  <emma:literal>subrogate</emma:literal>
                </emma:interpretation>
                <emma:interpretation id="interp2" emma:lang="en-IN" emma:confidence="0">
                  <emma:literal>subepalbe</emma:literal>
                </emma:interpretation>
                <emma:interpretation id="interp3" emma:lang="en-IN" emma:confidence="0">
                  <emma:literal>Subepade</emma:literal>
                </emma:interpretation>
                <emma:interpretation id="interp4" emma:lang="en-IN" emma:confidence="0">
                  <emma:literal>Subepaebe</emma:literal>
                </emma:interpretation>
              </emma:one-of>
            </emma:emma>
          </inkml:annotationXML>
          <inkml:trace contextRef="#ctx0" brushRef="#br0">10525-507 170,'9'-16'267,"0"-5"41,-9 6-43,0-6-55,0-6-32,0 5-20,-9-3-11,0 3-25,-2 0-9,2 2-12,0 4-11,-1-1-13,-8 3-11,8 3-10,-17 0-7,7 5-6,-8 1-4,0 5-4,-1 5-2,-8 1-3,0 5-1,-1 5-1,0-1-2,0 7-2,1-1-3,0 5-2,0 1-2,8 4-3,1-3-2,8 3-2,3 0-3,-3-5 0,20 7-1,0-8 0,9 3-2,2-3-1,15 3 1,3-8-1,-1 1-3,11-6 0,7 2-2,-9-1-2,11 0-1,-20-6-1,10 7 1,-10-13-2,-10 1 0,1 0 1,1 6 0,-20 0 1,0 5 0,0-6 1,-11 6 3,-7-5 2,-1 5 1,0 1 1,-8-3 0,7-3-2,-8 0-5,9 6-10,1-8-15,9-4-14,-2 6-37,2-5-40,9-1-44,-8-5-63,8 0-118,8-5-62,1-1-4,2-5 21,7-3 36</inkml:trace>
          <inkml:trace contextRef="#ctx0" brushRef="#br0" timeOffset="790.0418">10562-349 148,'9'-4'263,"-9"-3"19,0 7-39,0 0-61,0 7-47,-9-3-27,9 2-13,-10 5-5,1-1-5,0 5-4,9 2-4,-9 4-6,9 6-6,9-7-4,-9 2-4,9-1-3,0 0-6,1-5-6,8 6-5,1-11-5,10 3-5,-12-8-4,12-1-4,-1 1-4,0-6-1,1 0-3,-1 0-3,0-6 0,1-5-1,-11 6 0,1-11-1,0 6 1,-1-11 1,-7 6 1,-2-2 1,0 1 3,0-6 1,1 8 2,-10-3 2,0 7 2,9-1 0,-9 0 0,0 7-2,0-2-4,0 2-10,0 4-1,0 4-2,0 2 0,0 4 2,0 1 0,9-1 5,-9 5-1,10 1-2,-1 0-3,0 1-1,2-3 1,7-1-2,-9 2-1,1-5-3,-1 1-4,10-5-2,-10-2-5,0-4-3,11 0-3,-11 0-2,10-4-1,-10-9-2,10-1 4,-10 3 2,11-6 5,-11-3 5,9-2 2,1-3 5,-10-7 3,1-1 0,-1-3-2,0-6 1,2 0 1,-2-6-1,-9 0 0,9 1-1,-9-1 1,0 1-1,0 5-1,0 4 1,0 12 1,-9 4 1,9 2 0,0 4-1,0 5 1,0 6-1,9 5 0,-9 5 2,0 11 1,9 1 1,1 3 3,-10 7 2,9 4 3,-9 0 0,9 7 2,-9-1 1,10 6 2,-10-1 2,0-1 0,0 1 0,0 0-1,0-3 0,0-1-1,0-9-2,0 4-3,0-7-3,0 5-2,0-9-2,0-2 0,-10-3-3,10-6 1,0-1 0,0-6 1,0 3-3,0-7 0,0-7 0,0 3-1,10-6-3,-10-5-2,9-2 2,-9-4-2,20-1 0,-11 2 1,10-1 0,-1 0 2,10-6 0,-8 6 1,8 4 2,-1-3 0,1 4-1,0 5 0,1 2 0,-1 1 0,0 8 0,1 0 1,-11 0 1,10 8 1,-9-5-1,1 8 0,-11 6 1,0-6 0,-9 3 1,0 3 0,-9 4 1,0 0-1,-2-5 2,-7 0 0,-10 4-2,9-4 0,-10 0-1,1-5 1,0-1-1,-10 0-3,10 3-4,0-4-10,1-3-16,8-1-25,-1 4-35,2-9-43,-1 7-58,10-7-105,0 0-80,9-7-26,0 3 9,0-1 31</inkml:trace>
          <inkml:trace contextRef="#ctx0" brushRef="#br0" timeOffset="1816.1029">12113-491 140,'-10'0'220,"1"0"-5,0 0-57,-11 0-61,20 0-41,-9 5-23,-1 0-7,1 7-2,9-1 2,-9-2 6,9 7 8,-10-5 6,10-2 4,0 8 5,-9-6 3,9 0 3,0 3 2,0-3 4,0-5 2,0 5 1,0-6 4,9 0 2,-9 1 1,10-6-2,-10 5-5,9-5-9,0 0-11,10 0-9,-10-5-11,11 5-7,-11-6-6,10 1-2,-10 0-3,0-6-1,1 5 1,-1-5-2,-9 8-2,0-3-2,-9 1-1,9-6-3,-19 11-1,10-6 0,-19 6 1,8 0 2,2 6 1,-1 5 0,-9-6 0,10 4 0,-2 8-2,1-1 2,10 4-1,0 3 2,-1-8 2,10 6 0,0 0 2,0 0-2,10-4 0,-1-3-1,10 3 1,-10-6-3,11 3 1,-11-7-1,9-1 0,1-2-2,9-4 0,-8-4-2,8-2-2,-1-5-4,1 1 0,-8-5 0,8-2-3,0-4 2,-10 4 0,2-4 2,-1 1 1,-1-2 1,-9 2 1,10 4 1,-19 0 2,20 5 0,-20 5-2,8-5 1,1 11 1,-9 11 2,11 2 1,-11 7 2,9 12 2,-9-1 3,0 16 5,0 1 5,-9 10 5,9 0 4,-11 11 4,2 0 2,1-2-5,-3 8-5,2-6-6,0 0-5,-1-2-2,1-7-2,0-2 1,0-5-1,-10-6 0,10-5 0,-11-6-3,11-8-2,-10-7-3,1-4-3,-1-13-4,-1 1-4,2-10-3,-1-12-4,-9 2-4,19-12 0,-11-4-1,2-5 0,8-2 0,10-9-1,0 5-2,0-11-3,10 0-6,8 0-7,2 0-3,-1 0-3,8 0-3,1 6 2,11-1 5,-12 1 7,12 5 7,-2 0 7,-9-1 6,1 7 5,-1-2 5,-1 6-1,-8 0 1,0 6 1,-1-6 2,-7 6 0,-2 5 0,0-5 0,-9 4 1,9 1-1,-9 1 0,-9-2 2,9 11 3,0-6-1,0 8 2,-9-2 0,9 0 1,0 6 2,0-1-1,0 3 1,0 3 2,0 0-1,9-7-3,0 7 2,10 0-3,0 0-4,10 0-2,-11 0-1,10 0 0,0 0-5,-8 0 1,7 0 1,-8 0 1,0 0 0,-1 0 1,2 0-1,-11 0 2,10 0 2,-10 7 4,-9-4 5,9 3 5,1 5 7,-1 0 6,-9 3 8,0 3 3,9 5 4,-9-8 0,0 3 0,11 4-4,-11 1-6,0-2-6,0 2-3,9-2-9,-9-4-6,0 6-3,0-7-5,0 1-6,9-5-16,-9 5-17,0-7-25,10 4-32,-10 2-40,9-5-47,0-4-60,0-1-107,10 1-40,1-12-2,-2 6 24,10-11 40</inkml:trace>
          <inkml:trace contextRef="#ctx0" brushRef="#br0" timeOffset="2640.1459">13258-405 99,'-18'-17'245,"8"-5"17,1 1-28,0 11-67,-10-6-43,1 5-27,7 6-16,-6 1-10,-3 4-7,1 4-6,1 1-3,-2 6-3,12 5 1,-12 4 3,11 2 3,0 6 2,9-3-1,-10 2-6,10 4-7,0 1-5,10 0-10,-1-5-6,-9-2-6,20 2-3,-11-6-5,-1 0-4,12 0 0,-11-10-1,10-1-1,-1 1-1,1-5-1,1-1-2,-2-5-3,10-5-4,-9-6-4,-10 0-5,11 2-3,-11-8-3,0-4-2,0-1 2,-9-4 0,0-1 4,0 1 2,0 0 4,0 0 2,-9 4 5,9 8 0,-9-10 0,0 15-1,9 4 2,-11-6 0,2 11-1,9 0 2,-9 11 1,9 0 2,-10-1-1,10 7 0,0 3-2,0-4-10,10 4-12,-10 2-19,9-2-25,0 1-23,2-4-22,-2-2-20,0 1-13,10-5-16,-1 0-19,10-6-18,1 0-8,-1-5 9,0-5 16,10 5 33,-10-5 57,9-1 84,2 1 79,-2 1 53,1-9 35,-1 3 24,0-5 5,2-2-28,7 3-32,-9-8-22,-8-5-15,8 0-13,2-2-11,-12-9-7,1-1-10,-9 3-7,1-6-4,-2-5-6,-18-2-6,9-3-4,1 6 5,-10 2 3,0 2 4,0 10 2,-10-5 2,1 11 1,9 5-4,-9 0-6,0 4-5,-2 8-5,2 4-2,-10-1-5,10 12-1,-10-1-4,10 4-3,-9 13-1,7 0-1,-6 4-1,6 5-1,2 0 0,0 7 1,-10 4 5,10-5-3,0 7 1,-2-8 0,3 6 2,8-6 1,-9-4 0,9-1 3,0-3 5,0-3 4,0 3 4,0-7 0,9 0 1,-9-11 1,0 5-2,8-2-3,-8-3 0,11-6-2,-11 2-3,9-6-3,-9 5-1,9-5-5,-9 0-2,9 0-6,1 0 0,-10 0-1,9 0 1,0 0 0,-9 0 0,11 6 4,-3-6-1,1 0-2,2 0-1,-2 0 0,0 0-1,0 0-3,1 0 0,-1 0-1,0 0 1,-9 0 0,10 0-1,-10 0 2,9 0-1,-9-6-1,0 6-6,0 0-1,0 0-1,0 0-1,0 0 2,0 6 0,-9-6 4,9 0 3,0 5 0,0 0 0,0-5 0,-10 5-3,10 1-3,0-6-7,0 4-6,0 3-13,0-7-14,0 0-18,0 0-17,10 4-21,-10-4-29,0 0-41,9-4-75,-9 4-52,9-7-15,-9 3 9,11-7 24</inkml:trace>
          <inkml:trace contextRef="#ctx0" brushRef="#br0" timeOffset="3402.1901">14292-1380 101,'0'-14'212,"-9"-3"13,0-3-55,0 9-48,-1-4-27,10 4-16,-9 1-9,0-2-9,-2 8-8,-7-3-3,8 7 0,1 7-1,0-3 5,-1 8 5,1 3 11,0 6 11,0 10 6,-2 0 6,2 8 3,0 3 3,-1 11-5,1-1-3,0 6-5,-1 0-4,1 11-5,9 1-5,-9-2-8,9 0-5,-9 1-7,9-6-10,0 1-8,0-6-9,9 0-4,-9-11-7,9 1-2,-9-1-3,9-9-1,1-1-2,-1-5 0,0-1-1,1-5 3,-10-3-2,18-8-5,-7 6-1,7-11-5,-9 1-6,10-1-14,-10-4-9,10-1-11,1-5-14,-2-5-13,-8-1-13,17 1-13,-8-4-5,1-2-5,-2-2 1,1-1 2,9-1 7,1-8 11,-1 8 13,-10-12 16,10 6 14,1-5 13,-10-7 11,8 4 8,-8-4 5,1-3 7,-12-3 4,12-3 5,-11 0 7,-9 5 7,9-5 4,-9 6 7,-9 3 5,9 2 6,-9 4 3,-2 6 1,2 5-1,1 0-6,-3 10-5,-7 6-4,8 0-1,1 6 0,0 10 3,0 0 0,-2 10 4,11 1 2,-8-1 0,8 7-2,8-2-3,-8 1 0,11-1-5,7 0-5,-9-4-5,1-1-3,8-5-2,1 1-1,1-5-1,7-3-2,-8-3-3,1-5-2,8-1 1,-10-5-2,10 0 0,-9-5-1,10-6-1,-11 0-1,1-6 0,-10 3 0,10-8-3,-19 2 1,9 3-1,-9-4-2,-9 10-2,-1-5 0,1 12 1,-10 4-2,-8 4 1,7 7 2,-8 10 1,9 0 1,-8 11 0,7 4-1,1 3-8,10 8-12,0 0-22,-1 6-32,10-5-43,0 5-57,0 0-103,0-5-90,10-1-33,-1-4 2,0-1 29</inkml:trace>
        </inkml:traceGroup>
      </inkml:traceGroup>
    </inkml:traceGroup>
  </inkml:traceGroup>
</inkml:ink>
</file>

<file path=ppt/ink/ink1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3:20.435"/>
    </inkml:context>
    <inkml:brush xml:id="br0">
      <inkml:brushProperty name="width" value="0.10583" units="cm"/>
      <inkml:brushProperty name="height" value="0.10583" units="cm"/>
      <inkml:brushProperty name="color" value="#7030A0"/>
      <inkml:brushProperty name="fitToCurve" value="1"/>
    </inkml:brush>
    <inkml:brush xml:id="br1">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40F713E-3EE8-424F-A2BF-E678F4DC0081}" emma:medium="tactile" emma:mode="ink">
          <msink:context xmlns:msink="http://schemas.microsoft.com/ink/2010/main" type="writingRegion" rotatedBoundingBox="27489,10752 31639,11418 31474,12445 27324,11779"/>
        </emma:interpretation>
      </emma:emma>
    </inkml:annotationXML>
    <inkml:traceGroup>
      <inkml:annotationXML>
        <emma:emma xmlns:emma="http://www.w3.org/2003/04/emma" version="1.0">
          <emma:interpretation id="{56BE1F0C-29EB-4485-A54A-B00025A6E7AE}" emma:medium="tactile" emma:mode="ink">
            <msink:context xmlns:msink="http://schemas.microsoft.com/ink/2010/main" type="paragraph" rotatedBoundingBox="27489,10752 31639,11418 31474,12445 27324,11779" alignmentLevel="1"/>
          </emma:interpretation>
        </emma:emma>
      </inkml:annotationXML>
      <inkml:traceGroup>
        <inkml:annotationXML>
          <emma:emma xmlns:emma="http://www.w3.org/2003/04/emma" version="1.0">
            <emma:interpretation id="{33BB15F2-6236-4503-AE35-03F708A1472C}" emma:medium="tactile" emma:mode="ink">
              <msink:context xmlns:msink="http://schemas.microsoft.com/ink/2010/main" type="line" rotatedBoundingBox="27489,10752 31639,11418 31474,12445 27324,11779"/>
            </emma:interpretation>
          </emma:emma>
        </inkml:annotationXML>
        <inkml:traceGroup>
          <inkml:annotationXML>
            <emma:emma xmlns:emma="http://www.w3.org/2003/04/emma" version="1.0">
              <emma:interpretation id="{E67F3C3F-B8BF-4314-978C-B4A3948D0CB1}" emma:medium="tactile" emma:mode="ink">
                <msink:context xmlns:msink="http://schemas.microsoft.com/ink/2010/main" type="inkWord" rotatedBoundingBox="27489,10752 31639,11418 31474,12445 27324,11779"/>
              </emma:interpretation>
              <emma:one-of disjunction-type="recognition" id="oneOf0">
                <emma:interpretation id="interp0" emma:lang="en-IN" emma:confidence="0">
                  <emma:literal>thin.</emma:literal>
                </emma:interpretation>
                <emma:interpretation id="interp1" emma:lang="en-IN" emma:confidence="0">
                  <emma:literal>thin</emma:literal>
                </emma:interpretation>
                <emma:interpretation id="interp2" emma:lang="en-IN" emma:confidence="0">
                  <emma:literal>thin,</emma:literal>
                </emma:interpretation>
                <emma:interpretation id="interp3" emma:lang="en-IN" emma:confidence="0">
                  <emma:literal>trim.</emma:literal>
                </emma:interpretation>
                <emma:interpretation id="interp4" emma:lang="en-IN" emma:confidence="0">
                  <emma:literal>"think</emma:literal>
                </emma:interpretation>
              </emma:one-of>
            </emma:emma>
          </inkml:annotationXML>
          <inkml:trace contextRef="#ctx0" brushRef="#br0">21027-1984 40,'0'-20'271,"9"-2"28,-9 0 24,11 7-83,-11-1-57,0 0-48,0 11-36,9-6-32,-9 6-29,0 5-26,0 0-32,0 5-35,0 1-41,0 4-62,0 1-94,-9-6-43,9 5-11,0 0 10</inkml:trace>
          <inkml:trace contextRef="#ctx0" brushRef="#br0" timeOffset="4772.2699">24486-2004 256,'9'-38'299,"1"1"20,8 0-57,10 6-74,1 4-47,-1 1-36,18 4-24,-7 0-16,7 8-11,-8 3-12,9 5-9,-1 6-3,2 0-2,-11 11-2,-8 0 0,-1 5-1,-10 10-14,-8 1 4,-1 4 3,-9 6-2,-9 0-1,-10 10-1,-9-5 11,-1 0-7,-8 2-4,-9-2-3,-2-5 0,2 0-1,7-6 1,-7-4-2,18-1-2,-10-5-2,19-6-2,1-2 0,-1-4-2,10 2 1,9-6 1,-11 6-1,11-11-1,11 6 0,-2-2-2,10 3 1,-1 2 1,1-4 0,10 6 2,-11 0 4,10-2 1,-9 2 0,10 0-1,-11 5 3,10-1 0,-9-4-1,10 5 0,-1-5-1,-10 4 0,10-3-3,-8-1 1,8-2-1,-10 2-4,10 0 1,-9-6 0,-1 4 0,11-1-2,-10-5-5,-1 3 1,1-6-3,10 0-1,-10 0-1,-1-6 1,10 3-2,-8-8 0,8 0-3,-10-6-4,1-4-4,-1-5-3,2-1 2,-1-4 0,-1 4 3,1-4 6,-1 6 9,-7 3 9,-2 0 4,0 6 5,1 6 0,-1-1-3,-9 6-4,0 5-1,0 0 3,0 11 5,9 4 2,-9 6 6,0 1 0,0-2 0,-9 2-4,9-2-4,0 2-2,0-1-3,0 0-6,-9 0-8,9 0-17,0-5-22,0-6-31,0 1-37,0 0-40,0-5-57,0-1-103,0-5-40,9 0-4,0-11 19,1 6 34</inkml:trace>
          <inkml:trace contextRef="#ctx0" brushRef="#br0" timeOffset="4212.2365">24533-2095 123,'0'-16'300,"9"5"32,0-4 12,0 5-76,-9-1-49,11 0-36,-2 6-27,-9 1-23,0-2-26,9 1-27,-9 5-25,0 5-13,0 1-4,0 3 6,0 13 10,0-1 9,0 0 6,0 10-2,0 1-7,0 6-9,0-7-10,0 5-6,0 6-8,0 2-13,0-3 0,0 1-1,0 2-3,0 3-2,-9-5-8,0 0-6,-2 1-23,2-7-31,0 1-38,0 1-49,-1-7-55,1 2-71,0-8-115,-1-5-44,1-3-2,9-6 30,0 0 50</inkml:trace>
          <inkml:trace contextRef="#ctx0" brushRef="#br0" timeOffset="5597.3164">25482-1366 217,'0'11'285,"0"0"18,9-6-60,1-5-59,8 6-44,-9-6-33,11-6-19,-1 6-8,-1-5-8,1-6-6,-1 5-5,2-5-4,-1-3-4,-1-3-2,-8-5-3,8 2-4,2-1-2,-3-6-4,3 1-1,-11-1-2,10 7 2,-1 4 0,1-4-3,1 3-3,-2 1-5,10 5-4,0 6-8,1 1-4,8 4-2,0 4-2,-8 6 0,9 1 1,-11 6-2,2 3-1,-10-4 0,0 4 0,-10 2 0,0 5-1,-9-7 0,0 2 1,-9-1-1,0-1 0,-1 2-1,-8-2-4,-1-9-4,-10 6-7,1-12-8,0 6-9,10-5-10,-11-3-2,10 4 0,1-7 5,8 4 5,1-4 5,0 0 8,9 0 3,0 0 0,0-4 0,9 4 0,0 0 3,1 0 3,8 0 1,-8 4 3,8-4 5,2 6 1,8 1 0,-10-3 0,10 1 1,1 1 2,-10-1 1,9 0 1,-1-5-1,2 4 1,-1-4 0,0 0-1,-8-4-2,8 4 0,0-10-1,-10 4 1,11-3-1,-10-8-2,-1 7-2,1-7-2,-1-5-3,-7 2-3,6-2-2,-6 1-1,7-5 0,-8 6 1,-1-3 4,0 8 2,-9-6 2,9 4 2,-9 3 1,10 3-1,-10 5-1,0 6-2,0 0 1,9 0 3,-9 11 3,0 0 5,0 5 4,9-1 3,-9 1 1,0 5-1,11 0-2,-11 0 0,9 0-1,0-5 0,1 6-1,-1 0 0,10-13 1,-1 7-1,2-5 0,8-5-1,9-3 0,1 4-1,-1-7-1,11 0-2,-2-7-2,2-2-1,-2 4-1,2-6-2,-11-6-1,0 6-2,-8 2 1,-1-2 0,-9 0-6,-1 6-6,-9-1-16,2 3-10,-11 3-12,0 0-22,0 3-37,-11 8-64,2 0-100,9 0-52,-9 6-22,9-8 6,0 7 32</inkml:trace>
          <inkml:trace contextRef="#ctx0" brushRef="#br0" timeOffset="5073.2876">25716-1904 46,'0'-33'324,"11"8"40,-11-3 31,0 8-43,0 4-91,0 0-67,8 5-52,-8 5-38,0 2-38,0-2-34,0 6-31,0 6-30,0-2-34,0 13-41,-8-1-45,8 0-56,-11 4-108,2 2-46,0-2-7,0 2 22,-10 5 41</inkml:trace>
          <inkml:trace contextRef="#ctx0" brushRef="#br1" timeOffset="-156895.6697">27912-1293 185,'49'-3'485,"-10"-16"45,2-4 26,-9-4 6,-8 0-270,0 9-177,-8-5-131,8 6-92,-8 3-75,0 0-66,-7 11-112,-2-12-52,-7 6-3,0 0 21,-7-3 36</inkml:trace>
        </inkml:traceGroup>
      </inkml:traceGroup>
    </inkml:traceGroup>
  </inkml:traceGroup>
</inkml:ink>
</file>

<file path=ppt/ink/ink1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0:49.942"/>
    </inkml:context>
    <inkml:brush xml:id="br0">
      <inkml:brushProperty name="width" value="0.10583" units="cm"/>
      <inkml:brushProperty name="height" value="0.10583" units="cm"/>
      <inkml:brushProperty name="color" value="#FF0000"/>
      <inkml:brushProperty name="fitToCurve" value="1"/>
    </inkml:brush>
    <inkml:brush xml:id="br1">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11AB6AC8-B5D5-40D6-BB76-986D13BC4B49}" emma:medium="tactile" emma:mode="ink">
          <msink:context xmlns:msink="http://schemas.microsoft.com/ink/2010/main" type="writingRegion" rotatedBoundingBox="19959,10754 24386,11094 24295,12276 19869,11937"/>
        </emma:interpretation>
      </emma:emma>
    </inkml:annotationXML>
    <inkml:traceGroup>
      <inkml:annotationXML>
        <emma:emma xmlns:emma="http://www.w3.org/2003/04/emma" version="1.0">
          <emma:interpretation id="{D49BEEBD-347E-4296-9D7E-30BDD28D3365}" emma:medium="tactile" emma:mode="ink">
            <msink:context xmlns:msink="http://schemas.microsoft.com/ink/2010/main" type="paragraph" rotatedBoundingBox="19959,10754 24386,11094 24295,12276 19869,11937" alignmentLevel="1"/>
          </emma:interpretation>
        </emma:emma>
      </inkml:annotationXML>
      <inkml:traceGroup>
        <inkml:annotationXML>
          <emma:emma xmlns:emma="http://www.w3.org/2003/04/emma" version="1.0">
            <emma:interpretation id="{865BC459-9293-46A1-B30D-375E74B5AA58}" emma:medium="tactile" emma:mode="ink">
              <msink:context xmlns:msink="http://schemas.microsoft.com/ink/2010/main" type="line" rotatedBoundingBox="19959,10754 24386,11094 24295,12276 19869,11937"/>
            </emma:interpretation>
          </emma:emma>
        </inkml:annotationXML>
        <inkml:traceGroup>
          <inkml:annotationXML>
            <emma:emma xmlns:emma="http://www.w3.org/2003/04/emma" version="1.0">
              <emma:interpretation id="{99F1BB65-9B2E-44B4-B9F3-CB27812A3D56}" emma:medium="tactile" emma:mode="ink">
                <msink:context xmlns:msink="http://schemas.microsoft.com/ink/2010/main" type="inkWord" rotatedBoundingBox="22066,10915 24386,11094 24295,12276 21975,12098"/>
              </emma:interpretation>
              <emma:one-of disjunction-type="recognition" id="oneOf0">
                <emma:interpretation id="interp0" emma:lang="en-IN" emma:confidence="0">
                  <emma:literal>I-slap</emma:literal>
                </emma:interpretation>
                <emma:interpretation id="interp1" emma:lang="en-IN" emma:confidence="0">
                  <emma:literal>-slap,</emma:literal>
                </emma:interpretation>
                <emma:interpretation id="interp2" emma:lang="en-IN" emma:confidence="0">
                  <emma:literal>I-slaps</emma:literal>
                </emma:interpretation>
                <emma:interpretation id="interp3" emma:lang="en-IN" emma:confidence="0">
                  <emma:literal>-slap'</emma:literal>
                </emma:interpretation>
                <emma:interpretation id="interp4" emma:lang="en-IN" emma:confidence="0">
                  <emma:literal>a-slap</emma:literal>
                </emma:interpretation>
              </emma:one-of>
            </emma:emma>
          </inkml:annotationXML>
          <inkml:trace contextRef="#ctx0" brushRef="#br0">17300-1144 108,'73'6'351,"-17"-6"30,-7 0 12,-2 0-82,-6 0-145,7-6-102,1 6-67,-2 0-39,9 0-33,1 0-36,-9 0-87,17 0-68,-9 0-33,8 0-14,8 0 9</inkml:trace>
          <inkml:trace contextRef="#ctx0" brushRef="#br1" timeOffset="148703.7591">17682-1951 124,'0'-11'277,"-9"5"23,9-5-20,0 6-83,-10 5-65,10-6-49,0 6-34,0 6-20,-9-1-8,9 6-4,9 6 3,-9-3 8,19 14 8,-10-8 6,10 2 1,10-1 3,-1 5-1,9-5-5,1 1-5,8-8-7,-7 3-7,7-1-4,-9-7-4,2 2-3,-12 0-3,1 0-1,-9-6-3,-10-5-3,2 6 0,-11-1 0,0-1 2,-11 2 4,-6 5 3,-12 5 2,1 0 0,-9 1-1,8-3-1,1 8-3,-9-2-2,8 2 0,10-2 0,-9 3-4,10-3-15,-2 2-17,11-2-25,-1-4-39,1 1-53,0-3-83,9-3-72,0-5-28,0-1 0,9-5 26</inkml:trace>
          <inkml:trace contextRef="#ctx0" brushRef="#br1" timeOffset="149052.7835">18895-2131 185,'0'-16'297,"0"-1"23,0 3-22,0 3-82,0 0-57,0 0-43,0 6-27,0-1-21,-11 1-17,11 5-17,-9 0-15,0 5-9,-1 6-2,-8 0 2,-2 5 3,3 4 5,-3 2 4,1 4 2,1-5 1,-2 11-1,3-6-3,-3 7-2,11-8-2,-1 6-1,-8 2 0,18-2 1,0 2 1,0-2 1,0-5 1,9 5-2,0-3-4,10-3-10,1 8-12,-3-11-25,12 3-37,-1-4-46,0-5-61,1 0-96,-1-5-70,1-2-20,-1-2 10,9-3 34</inkml:trace>
          <inkml:trace contextRef="#ctx0" brushRef="#br0" timeOffset="-6761.3794">19278-2780 190,'97'6'239,"-2"3"7,2-6-83,8 3-72,7-3-59,0 2-60,17-1-79,8 11-68,8-6-35,-1 3-13</inkml:trace>
          <inkml:trace contextRef="#ctx0" brushRef="#br1" timeOffset="148343.7378">16555-1735 64,'0'5'217,"-11"-5"17,2 0-44,9 6-42,-9-6-31,9 3-19,0-3-9,-10 6-2,10-1 0,0 1-2,0-6-1,0 5 1,0 1 4,0-1 7,10-5 6,-1 5 6,11-5 6,8 6-3,-1-6-6,11 0-16,9 0-18,9 0-17,-9 0-14,9-6-12,1 6-7,0 0-5,-11-5-2,2 5-3,-2 0-3,-7 0-3,7 0-4,2 0-7,-11 0-9,-9 0-9,1 0-14,-1 0-12,-10 0-15,1 0-17,-10 0-24,0 0-29,1-5-33,-1 5-39,0-11-62,2 5-65,-11-5-17,9-3 15,0 3 34</inkml:trace>
          <inkml:trace contextRef="#ctx0" brushRef="#br1" timeOffset="152110.4027">22475-1624 219,'0'-11'243,"-10"-5"0,10 5-68,0 5-55,-9-3-37,0 3-22,-1 1-11,1 0-9,0 5-6,-2 0-4,-7 5 3,-1 0 2,1 6 9,-1 6 9,-10-3 7,10 8 5,1-2 2,-1 8 0,1-7-6,-2 5-8,1 0-6,10 0-8,0-5-5,0 2-7,9-3-3,-10-4-3,10 1-3,10-3-3,-10-3 2,9-5-5,0 5-4,10-8-1,-10-3-2,11 7-3,-2-7-10,10-7-1,-9 4-4,-1-3-8,2-5-7,-11 0-6,10-3-3,-10-3 0,10-5 0,-10 1 5,0 0 6,-9 0 7,11 0 6,-11 5 6,9 6 4,-9-1-1,0 6-1,0-1-1,0 6 0,0 6-2,0-1 1,0 6 5,0 5 1,0-1 1,0 1 3,0 0 1,0 6 0,0-8-3,0 8 2,9-5 0,-9-3-1,10 3 1,-1-6-2,0 0 2,1-1-1,-1-6 1,9 9-1,2-13-1,-1 4 1,-1-4-3,1-4-5,-1-3-3,2-3-9,-1 3-8,-1-2-9,1-2-8,-10 0-6,0-3-5,2-3 0,6-5 1,-6 1 2,-2 0 8,0 0 6,-9 0 8,0 5 7,0-5 8,0 10 6,10-3 0,-1 3 1,-9 0 0,9 0 3,10 5 0,-10 3 0,0-4 3,11 7 1,-11 0 3,1 0-2,8 7 0,-9-7 3,1 3 2,-10 8 2,9-5 0,-9 5 3,9 0 2,-9-1 3,0 5 0,0-4-5,0 5 5,0-6 4,0 0 7,0 6 1,0-5 4,0 5 8,0-6 0,11 0 0,-2 1-3,0-5-2,1 5-2,8 0-5,1-8-3,-1 8-4,2-5-7,-1-1-2,-1 1-3,10-6-3,-8 5-1,-2-5-3,10 0 0,-9 0-2,-1-5-1,2-1-2,-1 1-1,-1-4-3,-8-2 0,8-6 0,-9 1-1,2-4 1,-2-2 2,-1 2 3,-8-3 2,11 3 1,-11-2 1,9 8 0,-9 3-1,0 0-3,0 5-3,-9 6-1,9 0-1,-11 6 2,3 5 0,-1 3 3,-2 3 3,11 4 1,-9 0 5,9 0 6,-9 5 5,9-3 4,9-3 4,-9 2 4,9-2 3,2-4-2,-2 1-2,10-7-1,-1 0-3,1 1-3,10-11-6,-1 5-3,0-10-4,10 1-4,-10-3-2,9-3 0,-9-6 0,1 0-1,-1-1-2,-1-3 1,1-7 0,-8 1 0,-1 5 3,-1-6 1,-9 1 5,10 10 0,-10 1 0,-9-1-4,11 11-4,-11-1-5,0 12-3,0 5-1,-11 3 3,2 18 4,-10 1 6,1 13 7,-1 3 10,1 7 14,-2 20 18,1 2 15,1 12 10,9 6 8,-1 3 1,10 2-6,0 5-10,10-5-12,-1-1-12,-9-5-10,9-5-11,0-12-9,-9-8-7,0-7-6,10-10-7,-10-6-8,-10-9-8,10-7-6,-9-9-7,-9-8-9,-1-8-5,-10-6-1,-8-6 0,0-14 3,-2-2 5,2-9 8,-9-12 9,8-4 6,-1-11 7,2-4 2,9-15 0,0 10 2,10-7 1,7-1 0,11 2-1,11 4 1,-2 1-1,19 4-2,0 6-3,1 5-8,17 5-14,-9 7-22,11 3-28,9 7-33,-11 9-40,1-3-46,0 8-81,-10 7-82,-9-1-26,1 1 7,-1-1 29</inkml:trace>
        </inkml:traceGroup>
      </inkml:traceGroup>
    </inkml:traceGroup>
  </inkml:traceGroup>
</inkml:ink>
</file>

<file path=ppt/ink/ink1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3:28.319"/>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BD134C9D-7EA7-43F6-B3CA-EEAB6CDE867C}" emma:medium="tactile" emma:mode="ink">
          <msink:context xmlns:msink="http://schemas.microsoft.com/ink/2010/main" type="inkDrawing" rotatedBoundingBox="7594,11235 9587,10908 9595,10953 7602,11280" semanticType="underline" shapeName="Other">
            <msink:sourceLink direction="with" ref="{F8598413-F2BC-4CEE-B8C2-19A9B4F72758}"/>
          </msink:context>
        </emma:interpretation>
      </emma:emma>
    </inkml:annotationXML>
    <inkml:trace contextRef="#ctx0" brushRef="#br0">337 265 15,'-47'11'264,"0"0"24,0-5 22,9-3-70,1 3-57,-11 5-34,22-6-15,-3 1-4,19-1-3,1 1-7,0-6-14,27 0-19,1 0-19,27-6-18,11 1-21,28-12-12,0 6-9,18-3-3,10-8-5,8 2-4,1-8 4,11 7 6,-2-5 4,1 0 4,-1 0 3,-9 4 3,-8 1 1,-12 6-13,-17-2-15,-10 7-21,-18-1-25,-1 7-32,-18-2-34,-10-1-13,-9 7-4,-19 7-1,-10-1-7,-18 3-6,-10 2-23,-18 0-45,-10 5-46,0-1-12,-19 7 11</inkml:trace>
  </inkml:traceGroup>
</inkml:ink>
</file>

<file path=ppt/ink/ink1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3:28.398"/>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BA86C7F9-DD9D-475E-B42B-7F82A9FC793D}" emma:medium="tactile" emma:mode="ink">
          <msink:context xmlns:msink="http://schemas.microsoft.com/ink/2010/main" type="inkDrawing" rotatedBoundingBox="7759,11365 9617,11117 9634,11246 7777,11494" semanticType="underline" shapeName="Other">
            <msink:sourceLink direction="with" ref="{6DC3E79E-4783-4EDE-AE43-7D0CC9706AC8}"/>
          </msink:context>
        </emma:interpretation>
      </emma:emma>
    </inkml:annotationXML>
    <inkml:trace contextRef="#ctx0" brushRef="#br0">461 111 194,'-94'32'211,"0"-6"-31,9 0-46,20-5-35,9 1-10,18-7 4,9-4 5,29 5 4,11-11 5,26-5 5,9 0-12,30-5-15,18-6-18,9-5-7,20 1-4,-1-7 5,9 1 10,0 0 10,-8 0 7,-10 0-1,0 0-8,-19 5-15,-10 5-19,-8 0-22,-2 2-18,-17-2-20,-11 6-24,2-1-29,-11 1-37,-8-1-44,-1 1-70,-9-1-106,-10 3-41,0-3-8,0 1 18,2-1 40</inkml:trace>
  </inkml:traceGroup>
</inkml:ink>
</file>

<file path=ppt/ink/ink1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3:38.501"/>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E7E17AF6-29EE-46D8-907D-11E10E74B42A}" emma:medium="tactile" emma:mode="ink">
          <msink:context xmlns:msink="http://schemas.microsoft.com/ink/2010/main" type="writingRegion" rotatedBoundingBox="23780,-116 31885,552 31734,2379 23630,1710"/>
        </emma:interpretation>
      </emma:emma>
    </inkml:annotationXML>
    <inkml:traceGroup>
      <inkml:annotationXML>
        <emma:emma xmlns:emma="http://www.w3.org/2003/04/emma" version="1.0">
          <emma:interpretation id="{B767EB15-326C-4733-8B2C-7656EF60DC93}" emma:medium="tactile" emma:mode="ink">
            <msink:context xmlns:msink="http://schemas.microsoft.com/ink/2010/main" type="paragraph" rotatedBoundingBox="23780,-116 31885,552 31734,2379 23630,1710" alignmentLevel="1"/>
          </emma:interpretation>
        </emma:emma>
      </inkml:annotationXML>
      <inkml:traceGroup>
        <inkml:annotationXML>
          <emma:emma xmlns:emma="http://www.w3.org/2003/04/emma" version="1.0">
            <emma:interpretation id="{15204557-FF0C-465E-AE27-17DAE221BC47}" emma:medium="tactile" emma:mode="ink">
              <msink:context xmlns:msink="http://schemas.microsoft.com/ink/2010/main" type="line" rotatedBoundingBox="23780,-116 31885,552 31734,2379 23630,1710"/>
            </emma:interpretation>
          </emma:emma>
        </inkml:annotationXML>
        <inkml:traceGroup>
          <inkml:annotationXML>
            <emma:emma xmlns:emma="http://www.w3.org/2003/04/emma" version="1.0">
              <emma:interpretation id="{EA30A235-4BB3-42D0-88C9-3ED72C473234}" emma:medium="tactile" emma:mode="ink">
                <msink:context xmlns:msink="http://schemas.microsoft.com/ink/2010/main" type="inkWord" rotatedBoundingBox="23799,-197 28653,286 28469,2138 23614,1654">
                  <msink:destinationLink direction="with" ref="{3F70ABD4-BE7E-4801-A025-C47D5FB14791}"/>
                </msink:context>
              </emma:interpretation>
              <emma:one-of disjunction-type="recognition" id="oneOf0">
                <emma:interpretation id="interp0" emma:lang="en-IN" emma:confidence="0">
                  <emma:literal>Reply?</emma:literal>
                </emma:interpretation>
                <emma:interpretation id="interp1" emma:lang="en-IN" emma:confidence="0">
                  <emma:literal>Reply ?</emma:literal>
                </emma:interpretation>
                <emma:interpretation id="interp2" emma:lang="en-IN" emma:confidence="0">
                  <emma:literal>Triply ?</emma:literal>
                </emma:interpretation>
                <emma:interpretation id="interp3" emma:lang="en-IN" emma:confidence="0">
                  <emma:literal>Triply?</emma:literal>
                </emma:interpretation>
                <emma:interpretation id="interp4" emma:lang="en-IN" emma:confidence="0">
                  <emma:literal>Riply ?</emma:literal>
                </emma:interpretation>
              </emma:one-of>
            </emma:emma>
          </inkml:annotationXML>
          <inkml:trace contextRef="#ctx0" brushRef="#br0">28 566 213,'-19'-48'270,"10"2"23,9 3-72,0 1-54,9-2-42,10 2-33,10 6-22,-1-6-19,18 5-9,2 0-8,9 4-4,8 2 1,10 6 6,-9 3-2,10 5-1,-11 7-3,10 0-4,-18 10-6,-1 6-11,-19 5-2,11-2-3,-21 13 2,-8 3 0,1 3 4,-11 3 1,-9 1 1,-9-1 5,-2 7-5,2-7-3,-19 5-3,10-3-2,-10 0-4,0-2-4,8 0 1,-8 1 0,-1 0 0,1-1-3,10 6 3,-1-4-1,1-2 1,-1 0 2,10 1 1,9-1 3,-11 2 2,11-7 0,0 0 0,11-5-9,-2 0 4,-9-5 5,9 1 0,10-8 0,-10 2-1,0 0 9,10 0-4,-10-6-4,11 1-2,-12-3-2,3 3-2,7-1 0,-8 1 0,-1-1 2,0 1-1,0-6-1,2 5 1,-3 1 4,1-6-1,11 5-2,-1-5 0,-1 0 1,10 0-1,-8 0-1,8 0 0,-10-5-2,10-1 0,1 1 0,-10-6 2,8 0-1,-8-4-2,10-1 0,-20 0-1,10-5 1,-10 0-4,0-6 1,1 6 4,-1 0 0,0-1 3,-9 8 1,0-3 2,0 6-1,11 1-3,-11 0-3,0 10-4,0 0-2,0 0 1,0 6 0,0-2-1,0 6 3,-11 7 3,11-1 2,0 4-1,0 2 2,0-2 3,11 1 1,-11 6 1,9-6-2,0 0 2,-9 1-1,10-7-1,-1 1 0,0-5 0,-9 0-1,9-2-1,1 2 2,-1-5 0,11-1-1,-11 1-1,10-6-1,-1 0 1,10 0 0,-8 0-2,8-6 0,0 1 0,-10-1-1,11-5-3,-1 8-1,-9-3-3,-1-5-1,-9 6-3,10-6-2,-10-6-1,2 8-1,-2-7 1,-9 0 2,9 5 2,-9-5 4,0 1-2,0-2 3,0 7 3,-9-1 1,9 7 0,0-2 0,0 1 2,0 5-1,-9 0-3,9 5-2,-11 5 1,11 6 4,-9 0 2,1 11 3,-3-1 4,2 7 2,0-2 3,0 5-1,-1 6 1,1 2-1,0-8 0,-2 6-3,11 1 0,-8-1 0,-1-5 0,9 5 5,0-10-5,0 5 0,0-11 0,0 7-4,0-13 0,0 2-5,0-8 1,9 3-1,-9-6-2,0 0-1,0-8-1,0 4-8,8-7-10,-8 0-15,0-7-12,0-2-9,0-2-9,0-5-4,0 0-1,0-5 2,0-4 7,0-8 4,0 7 5,11-11 7,-11 1 8,9-2 5,0-4 3,1 0 3,-1 0 2,0-1 0,11 1 5,-12 5 5,12-6 8,-2 6 9,-8-5 10,8 6 14,1-2 15,-1 7 11,2 4 5,8-4 4,-10 4-2,10 7-4,1-2-7,-1 6-5,0 5-7,1 1-6,-1 3-4,0 7-9,1 0-7,-11 11-4,10 0-2,-9 5 0,-1 6 5,2 4 4,-11 1 4,1 4 6,-10-4 3,0 4 0,0 1-1,-10-6-1,1 1-3,-11-1-4,11-4-1,-10 3-1,1-8-1,-1 4-1,1-11-1,-2 6 0,-8-5 0,0 0-2,10-6 1,-2 0-4,-8 0-8,10-5-14,-1 0-19,10 0-31,-11-5-36,1 5-43,10-5-76,-9 0-74,8-6-28,1 6 4,0-6 22</inkml:trace>
          <inkml:trace contextRef="#ctx0" brushRef="#br0" timeOffset="-1098.0625">470 636 208,'0'-11'233,"0"-6"-16,0 3-40,9-8-21,1 0-7,-10-4-6,9 5-13,0-6 7,2 2 8,-11-3 0,9 3-3,-9 3-5,0-4 7,9 4-14,-9 8-14,0-3-13,0 6-15,0 1-16,0 4-16,0 1-18,0 5-16,0 0-13,0 5-10,-9 6-4,9 5-4,-9 5 2,9 11 0,-11-1 2,2 11 2,9 7 0,-9-3 3,9 8 5,-10-1 2,10-1 2,-9 7-2,9-6-5,0-1-16,0 1-24,0-6-32,-9-3-39,9-8-45,0-3-46,0-2-53,0-5-78,0-11-61,0-4-8,0-6 20,0-5 41</inkml:trace>
          <inkml:trace contextRef="#ctx0" brushRef="#br0" timeOffset="1158.0633">2537 223 130,'0'-31'285,"-9"-1"34,9 5-3,0 6-69,0 0-48,0 4-46,-9 3-34,9 8-35,0 1-29,-9 10-27,9 4-20,-10 13-9,1 5-2,0 10 3,-2 10 4,11 6 6,-9 5 2,0 5 7,-1 7 7,1-2 5,9-4 5,0 0 0,-9-8 5,9-1-5,0-3-3,0-10-6,0 0-3,0-10-3,0-6 0,9-4 0,-9 0 1,9-8 4,1 3 1,8-6-2,2-6-2,-1 0-1,8-5-5,1 0-3,1-5-4,-1 0-3,0-6-5,1-6-4,-1 3-5,-10-8-3,10 5-3,-17-3-1,7 4 1,-8 0 1,-1 5 1,0 1-1,-9 4-2,10 1 0,-10 5-1,0 5 0,0 1 3,0 0 2,-10 3 5,10 7 1,0-5 2,10 6 2,-10-3 2,0-3 3,9 0 2,0 0 2,0-2 0,11 2 1,-1-11 0,-1 0-2,10 0-1,1-11-3,-1 2-11,0-7 3,1-1 1,-1-3 1,0-7 0,-1 1 0,-8-6 10,1 5-2,-2 2 0,1-3 2,-1 3 0,-8 8 2,-1 3-2,0 1-5,-9 9-8,0 8-3,11 13-2,-11 10 3,0 9 1,0 12 9,-11 11 6,11 8 5,0 3 0,0-1 1,0 5 0,0-1-2,0 1-2,0-1 0,0-4-1,0 0-3,0-5 1,0-6-2,-9-11 1,9 2 1,-9-13 0,-1 1-2,1-12 0,-19-1 0,10-10 0,-10-3-6,-10-11-2,-10 0 2,2-5-10,-1-12-12,-10 3-13,0-8-15,2 2-18,-2-4-26,10-1-22,-10 5-25,2-2-30,7 1-34,2 5-64,7-1-56,2 2-13,-1 1 14,10-3 30</inkml:trace>
          <inkml:trace contextRef="#ctx0" brushRef="#br0" timeOffset="1942.1069">4765 772 193,'-19'-25'272,"1"-3"30,-2 1-41,1-4-49,10 0-29,0-5-18,0-3-17,-1-2-19,10 3-20,0 2-17,0-1-14,10 1-14,8-3-8,1 8-10,10 4-8,-11 1-6,10 10-9,0 0-8,1 0-5,-10 12-6,-1 4-4,1 4-4,-10 7-3,0 10 1,2 5-1,-22 10 3,2 2 1,-9 15 2,-1 0 1,-18 6 5,-2 3 4,-7 8 0,-2-3-5,-7 2-19,7 0-36,-9 0-57,11 0-70,-1 0-107,18-11-89,2-5-32,-1 0 8,18-1 39</inkml:trace>
          <inkml:trace contextRef="#ctx0" brushRef="#br0" timeOffset="2219.1354">4342 1776 83,'0'15'352,"0"2"67,10-7 56,-10-4-40,9-1-52,-9-1-48,0 3-43,0-7-41,0 0-40,0 6-42,0-6-37,0 0-39,0 0-33,0 0-26,0 0-20,0 0-19,0 0-23,0 0-24,0 0-20,0 0-20,0 0-15,0 0-10,0 0-3,0 0 5,0 0 7,9 4 9,1-4 7,-10 0 3,9 0-2,0 0-9,0 0-19,2-4-23,7 4-31,-8-6-37,-1-1-77,0 3-56,1-1-12,-1-6 11,0 6 31</inkml:trace>
        </inkml:traceGroup>
        <inkml:traceGroup>
          <inkml:annotationXML>
            <emma:emma xmlns:emma="http://www.w3.org/2003/04/emma" version="1.0">
              <emma:interpretation id="{9E6230EF-6EB4-4DDA-B594-EA134522E524}" emma:medium="tactile" emma:mode="ink">
                <msink:context xmlns:msink="http://schemas.microsoft.com/ink/2010/main" type="inkWord" rotatedBoundingBox="29423,406 31880,609 31734,2378 29277,2176"/>
              </emma:interpretation>
              <emma:one-of disjunction-type="recognition" id="oneOf1">
                <emma:interpretation id="interp5" emma:lang="en-IN" emma:confidence="0">
                  <emma:literal>MIN</emma:literal>
                </emma:interpretation>
                <emma:interpretation id="interp6" emma:lang="en-IN" emma:confidence="0">
                  <emma:literal>ti/IN</emma:literal>
                </emma:interpretation>
                <emma:interpretation id="interp7" emma:lang="en-IN" emma:confidence="0">
                  <emma:literal>ill"</emma:literal>
                </emma:interpretation>
                <emma:interpretation id="interp8" emma:lang="en-IN" emma:confidence="0">
                  <emma:literal>illus</emma:literal>
                </emma:interpretation>
                <emma:interpretation id="interp9" emma:lang="en-IN" emma:confidence="0">
                  <emma:literal>MW</emma:literal>
                </emma:interpretation>
              </emma:one-of>
            </emma:emma>
          </inkml:annotationXML>
          <inkml:trace contextRef="#ctx0" brushRef="#br0" timeOffset="3160.1763">5667 636 11,'0'-6'224,"0"6"28,0 0-19,0-5-37,0 5-33,0-6-35,0 6-28,9 0-22,-9-5-22,0 5-19,0 0-15,0 0-10,0 0-7,0 0-7,0 0-8,0 0-10,0 0-10,0 0-14,0 0-9,0 5-6,0-5-25,0 6-28,0-1-45,0-5-54,0 0-26,0 0-9,9 0 20</inkml:trace>
          <inkml:trace contextRef="#ctx0" brushRef="#br0" timeOffset="3490.1945">5714 608 151,'0'-11'274,"0"8"29,0-8-28,0 0-54,0 5-35,0-5-20,0 6-17,0 0-17,10 5-17,-10-4-24,0 8-25,0-4-26,0 10-17,9 7-10,0-3-11,-9 14 4,10 4 2,-1-1 5,0 6 2,0 1 1,2-1 3,7-1-4,-8 6 0,-1-5 0,0 0-1,10 1 0,-10-1-1,11 1 2,-11-2 0,10 0-6,-10-3-5,10-2-11,-10-6-13,9 3-16,-7-1-20,-2-7-19,10-4-21,-10 1-23,0-6-24,10-2-25,-1-4-36,-7-5-67,6 0-38,3-11-4,-1 1 17,-10 0 30</inkml:trace>
          <inkml:trace contextRef="#ctx0" brushRef="#br0" timeOffset="3816.2117">6371 646 167,'11'-38'237,"-2"2"11,0-2-51,-9 7-29,0 0-19,0 4-12,0 5-14,0 8-17,0-3-21,0 6-25,0 6-22,0 5-15,-9 0-11,0 5-4,-11 12 2,2 5 5,-1 3 3,10 6 6,-10 11 4,-1 1 7,-8 10 4,10 0 4,-10 5 6,8 0 4,3 0 1,-12 5-13,10-4 1,-10 5-2,1-1-6,1 0-6,8-5-4,-9 5 5,-1 0-8,11-4-7,-10 4-3,0-5-3,-1 0-1,10-3-2,-9-3-1,10-6 0,-2-3 0,2-1 0,-1 2 1,10-13 0,-10 0-3,10-4-1,-2-7-13,2 2-16,9-6-22,-9-6-25,9 0-26,0-3-35,0-7-49,0-7-121,9-3-50,0 0-14,2-6 6,7 0 25</inkml:trace>
          <inkml:trace contextRef="#ctx0" brushRef="#br0" timeOffset="2805.1579">6109 688 60,'9'-27'302,"1"2"50,-1-3 42,0 3-65,0 3-48,2 2-39,-11 3-36,8 7-32,1-1-39,-9 6-41,0 0-33,0 5-31,0 10-20,0 1-17,0 9-2,0 12-1,-9-1 6,9 11 3,-8 2 3,-3-2 3,11 5 4,-9-5 2,0 6-1,0 0 1,-10-6 2,10 0-1,-2-4-1,3-1-2,8-6 0,-9-5-3,9 1-8,-11-7-9,11 2-16,0-6-23,0 1-34,0-2-42,0-5-42,0 1-52,0-1-68,0 1-81,0-6-22,0-5 13,11 0 34</inkml:trace>
          <inkml:trace contextRef="#ctx0" brushRef="#br0" timeOffset="4405.2452">7151 614 18,'11'-6'217,"-11"6"23,0-5-23,9 5-42,-9 0-33,0-6-18,0 6-12,0 0-6,9-3-2,-9 3-4,0 0-2,0-8-6,0 8-10,0 0-14,0-3-16,0 3-18,-9 3-15,9 5-12,0-5-5,-9 14-1,-2 5 6,11 3 7,-18 2 9,9 10 8,-1-1 9,-8 2 8,8 4 4,1 0 3,-11 7 2,11-2-3,0 6-3,1 5-6,-12-6-8,11 1-6,-10 5-6,10 1-4,-11-1-4,-8 4-2,10-3-1,-1 3-1,-9 2-2,-10-5 0,10 0-3,0-3-2,-1-1-4,1-2-6,0-11-7,10 0-11,-2-5-14,2-6-19,8-6-21,1 3-26,0-12-36,9 4-43,-10-9-51,10 0-104,0-5-42,0-1-1,10-10 21,8-1 42</inkml:trace>
          <inkml:trace contextRef="#ctx0" brushRef="#br0" timeOffset="4716.2646">7339 1211 16,'20'-21'213,"-11"-1"23,1 2-20,8 3-51,-8 2-24,-1 5-24,-9 4-23,9 1-21,-9 0-25,9 10-13,-9 0-7,-9 11 4,9 5 9,-9 5 15,0 6 20,-1 5 7,-8 5 9,8 7 5,-8 3 1,7 0 0,-7 7 0,9-1-6,-10-5-9,10 5-11,-1-5-11,1-1-14,0 1-11,-2-6-9,11-8-9,-9 3-5,0-11-5,9 1-4,-9-5-8,9-2-16,-10-8-21,10-3-27,0-3-27,0 0-24,-9-5-19,9-1-28,9-5-44,-9-5-78,0-6-48,10-9-13,-1-8 4,9 3 31</inkml:trace>
          <inkml:trace contextRef="#ctx0" brushRef="#br0" timeOffset="5002.278">7387 1407 182,'9'-32'300,"-9"5"37,10 6-28,-1 6-55,-9-2-51,9 7-49,0 10-41,2 0-33,7 10-27,1 7-18,0 5-13,-1 3-1,2 6 0,-3 1-1,3 5 0,-1 1 0,-10-2-3,9 1 0,-7-5-2,6 5-2,-6 0-2,-2-5-6,10-1-5,-10-4-11,0-2-19,2-3-24,-2-6-29,-1 1-30,12-6-37,-11-8-42,10-3-61,-10 0-54,0-10-15,10 0 12,-1-12 27</inkml:trace>
          <inkml:trace contextRef="#ctx0" brushRef="#br0" timeOffset="5142.2863">8045 1253 39,'19'-63'170,"-10"-1"-12,0 7-30,1 4-9,-1 11-8,0 3 4,-9 8-4,9 10-12,-9 5-20,0 6-21,0 5-9,0 10-9,-9 11 5,9 5 14,-9 11 16,0-1 9,-1 11 4,1 0 3,0 7 1,-10 3-5,10-4-3,-2 10-4,2-5-6,-9 0-9,8 0-12,1-1-8,-10-3-10,10 3-7,0-10-6,-11 6-5,11-12-2,0 6-7,9-10-8,-10 5-23,1-5-36,0-4-53,9-3-81,-19 6-135,10-9-66,-11-5-20,11-3 14,1-8 41</inkml:trace>
        </inkml:traceGroup>
      </inkml:traceGroup>
    </inkml:traceGroup>
  </inkml:traceGroup>
</inkml:ink>
</file>

<file path=ppt/ink/ink1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3:39.989"/>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3F70ABD4-BE7E-4801-A025-C47D5FB14791}" emma:medium="tactile" emma:mode="ink">
          <msink:context xmlns:msink="http://schemas.microsoft.com/ink/2010/main" type="inkDrawing" rotatedBoundingBox="23977,1505 26824,1561 26823,1617 23976,1561" semanticType="underline" shapeName="Other">
            <msink:sourceLink direction="with" ref="{EA30A235-4BB3-42D0-88C9-3ED72C473234}"/>
          </msink:context>
        </emma:interpretation>
      </emma:emma>
    </inkml:annotationXML>
    <inkml:trace contextRef="#ctx0" brushRef="#br0">543-1 195,'-74'0'230,"-1"0"12,8 5-85,12-5-50,-2 6-31,9-6-14,11 5-9,0 0-9,8 2-4,1-7 1,19 4 10,-10-4 16,10 0 22,9 5 20,9 0 18,10-5 10,18 0 0,11 6-8,27-6-11,10 0-17,27 0-14,20 0-17,8-6-16,11 6-16,9 0-16,-1 6-10,1-1-11,-1 1-2,1-6-3,-9 5-1,-19-5-1,0 6-1,-10-2-6,-10-4-9,-18 7-8,0-7-8,-18 3-8,-11-3-4,-8 0 1,-11 0 2,2 0-3,-20 0-13,-1-3-20,1 3-37,-8 0-55,-20-7-104,9 7-64,-9-4-19,-9-2 9,9 1 34</inkml:trace>
  </inkml:traceGroup>
</inkml:ink>
</file>

<file path=ppt/ink/ink1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1:35.626"/>
    </inkml:context>
    <inkml:brush xml:id="br0">
      <inkml:brushProperty name="width" value="0.10583" units="cm"/>
      <inkml:brushProperty name="height" value="0.10583" units="cm"/>
      <inkml:brushProperty name="color" value="#1B190F"/>
      <inkml:brushProperty name="fitToCurve" value="1"/>
    </inkml:brush>
    <inkml:brush xml:id="br1">
      <inkml:brushProperty name="width" value="0.10583" units="cm"/>
      <inkml:brushProperty name="height" value="0.10583" units="cm"/>
      <inkml:brushProperty name="color" value="#0070C0"/>
      <inkml:brushProperty name="fitToCurve" value="1"/>
    </inkml:brush>
    <inkml:brush xml:id="br2">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8809C570-EBB2-4D4F-BA77-3F431A5C08FF}" emma:medium="tactile" emma:mode="ink">
          <msink:context xmlns:msink="http://schemas.microsoft.com/ink/2010/main" type="writingRegion" rotatedBoundingBox="11247,5209 23761,5656 23711,7055 11197,6608"/>
        </emma:interpretation>
      </emma:emma>
    </inkml:annotationXML>
    <inkml:traceGroup>
      <inkml:annotationXML>
        <emma:emma xmlns:emma="http://www.w3.org/2003/04/emma" version="1.0">
          <emma:interpretation id="{83CD2FC5-CFC4-4B74-9B5D-246A98F44AF1}" emma:medium="tactile" emma:mode="ink">
            <msink:context xmlns:msink="http://schemas.microsoft.com/ink/2010/main" type="paragraph" rotatedBoundingBox="11247,5209 23761,5656 23711,7055 11197,6608" alignmentLevel="1"/>
          </emma:interpretation>
        </emma:emma>
      </inkml:annotationXML>
      <inkml:traceGroup>
        <inkml:annotationXML>
          <emma:emma xmlns:emma="http://www.w3.org/2003/04/emma" version="1.0">
            <emma:interpretation id="{CE0028CA-0873-4F73-8E91-6A2F4F63CB75}" emma:medium="tactile" emma:mode="ink">
              <msink:context xmlns:msink="http://schemas.microsoft.com/ink/2010/main" type="line" rotatedBoundingBox="11247,5209 23761,5656 23711,7055 11197,6608"/>
            </emma:interpretation>
          </emma:emma>
        </inkml:annotationXML>
        <inkml:traceGroup>
          <inkml:annotationXML>
            <emma:emma xmlns:emma="http://www.w3.org/2003/04/emma" version="1.0">
              <emma:interpretation id="{A36ED911-7863-4135-A74D-69B441F06DD1}" emma:medium="tactile" emma:mode="ink">
                <msink:context xmlns:msink="http://schemas.microsoft.com/ink/2010/main" type="inkWord" rotatedBoundingBox="11235,5541 13182,5610 13144,6678 11197,6608">
                  <msink:destinationLink direction="with" ref="{4BCE7F29-A9D4-4C7F-87B2-20262061EC83}"/>
                  <msink:destinationLink direction="with" ref="{5DE6E399-D4AF-47F9-93C4-49AA0C82DE4B}"/>
                </msink:context>
              </emma:interpretation>
              <emma:one-of disjunction-type="recognition" id="oneOf0">
                <emma:interpretation id="interp0" emma:lang="en-IN" emma:confidence="0">
                  <emma:literal>loo</emma:literal>
                </emma:interpretation>
                <emma:interpretation id="interp1" emma:lang="en-IN" emma:confidence="0">
                  <emma:literal>faro</emma:literal>
                </emma:interpretation>
                <emma:interpretation id="interp2" emma:lang="en-IN" emma:confidence="0">
                  <emma:literal>Io</emma:literal>
                </emma:interpretation>
                <emma:interpretation id="interp3" emma:lang="en-IN" emma:confidence="0">
                  <emma:literal>loo.</emma:literal>
                </emma:interpretation>
                <emma:interpretation id="interp4" emma:lang="en-IN" emma:confidence="0">
                  <emma:literal>loos.</emma:literal>
                </emma:interpretation>
              </emma:one-of>
            </emma:emma>
          </inkml:annotationXML>
          <inkml:trace contextRef="#ctx0" brushRef="#br0">8764-7152 30,'-9'-10'183,"-11"4"6,1 6-48,-10-4-40,12 4-25,-3 4-14,-8-4-4,0 11-4,10 1-4,-11 3-3,10 0-1,1 8-2,-1-3-1,1 2-7,7-8 6,11 8 3,-9-5 1,18-7 5,-9 5 6,11-4 11,-2 0-3,9-6-2,1-1-3,0-4-10,10 0-12,-2 0-8,11-4-9,-9-1-6,-3-6-6,13 6 0,-10-6-2,-12 1-4,12 0 0,-10-1-2,-10 0 0,0-6-2,2 7 1,-3 0 0,-8-6-1,0 5 1,0-5 1,0 6-1,-8-1 0,8 1-2,-11 4 0,11 1 0,-9 1-1,9 4-1,-9-7 1,9 7-5,0 0-3,-10 7-8,10-7-9,10 4-10,-10 1-15,9 1-14,0 4-20,2-5-18,6 7-29,12-8-60,-10 3-54,18-3-19,-8 1 3,8-5 18</inkml:trace>
          <inkml:trace contextRef="#ctx0" brushRef="#br0" timeOffset="350.022">9384-7183 183,'-10'-5'227,"1"-6"-8,0 6-60,-11-5-58,2 10-20,-1-7-15,0 7-8,1 0-9,-2 7-7,11-7 9,-10 10-15,1 1-11,8-1-5,1 1-5,0 4-2,9 1 0,0 0 0,0-6 0,0 6 0,9-5 0,10 5 2,-10-5 0,10-6 0,-1 1-3,11-2-1,-1 3-3,0-7 0,1 0-2,8-7-1,-9 3 5,1-2-4,-1 1 0,0-6-1,-10 0 3,2 2 4,-12-2 1,1-1 5,-9 2 4,0-6 2,0 0-2,-9 1-2,1 4-6,-1 1-5,-11-1-3,11 1-3,-10 3-2,-1 3-1,12-1-1,-10 5 0,7 0-1,2 0 0,9 0 0,-9 5-4,9-1-4,0 3-7,9 3-11,0-5-7,11 1-15,-3 4-13,12-5-17,-1 1-16,9-2-26,11 2-34,-11-6-58,11 0-27,7 0-3,-7-6 12</inkml:trace>
          <inkml:trace contextRef="#ctx0" brushRef="#br0" timeOffset="706.037">10210-7246 191,'11'-6'240,"-22"1"-7,11 0-49,-9 1-43,0-3-31,-10 3-18,0 4-14,1 0-8,-11 0-6,1 0-8,0 4-6,10 7-6,-11-1-6,1 7-3,9-3-5,10 8-3,-11-6-3,11 5-3,9-4-4,0 3-1,0 2-1,9-7 0,11 6 0,-2-4-2,1-3-1,9-3-8,1 0 2,8-5-3,-9-1 1,10-5-2,-10 0-4,9 0 5,-8 0-6,-1-11-3,0 6-4,1-6 1,-12 2 1,3-8 4,-1 1 1,-10 0 0,-9 1 3,9-7 3,-9 2 3,-9 3 0,9 1 3,-9 1 1,-1-2 1,1 6-1,0 2-3,-2-2-1,-6 6-3,8-1-1,-11 6 2,11 6-3,-1-1-1,1 1-2,9 4-1,0 1-3,0 4-11,9 1-9,1 5-13,-1-4-12,11-2-20,6 0-18,3 1-20,-1-5-20,0-1-26,10-4-46,-10 5-46,0-11-10,10 0 10,-10-6 22</inkml:trace>
        </inkml:traceGroup>
        <inkml:traceGroup>
          <inkml:annotationXML>
            <emma:emma xmlns:emma="http://www.w3.org/2003/04/emma" version="1.0">
              <emma:interpretation id="{0EFD62AF-7543-4926-9C55-464F61B0B6E1}" emma:medium="tactile" emma:mode="ink">
                <msink:context xmlns:msink="http://schemas.microsoft.com/ink/2010/main" type="inkWord" rotatedBoundingBox="12564,5846 15234,5941 15207,6702 12537,6607">
                  <msink:destinationLink direction="with" ref="{5DE6E399-D4AF-47F9-93C4-49AA0C82DE4B}"/>
                  <msink:destinationLink direction="with" ref="{4BCE7F29-A9D4-4C7F-87B2-20262061EC83}"/>
                </msink:context>
              </emma:interpretation>
              <emma:one-of disjunction-type="recognition" id="oneOf1">
                <emma:interpretation id="interp5" emma:lang="en-IN" emma:confidence="0">
                  <emma:literal>ago</emma:literal>
                </emma:interpretation>
                <emma:interpretation id="interp6" emma:lang="en-IN" emma:confidence="0">
                  <emma:literal>oregano</emma:literal>
                </emma:interpretation>
                <emma:interpretation id="interp7" emma:lang="en-IN" emma:confidence="0">
                  <emma:literal>o</emma:literal>
                </emma:interpretation>
                <emma:interpretation id="interp8" emma:lang="en-IN" emma:confidence="0">
                  <emma:literal>oleo</emma:literal>
                </emma:interpretation>
                <emma:interpretation id="interp9" emma:lang="en-IN" emma:confidence="0">
                  <emma:literal>Giocoso</emma:literal>
                </emma:interpretation>
              </emma:one-of>
            </emma:emma>
          </inkml:annotationXML>
          <inkml:trace contextRef="#ctx0" brushRef="#br0" timeOffset="911.0475">10728-7103 29,'9'-12'207,"-9"7"21,0-5-32,-9-1-41,0 7-30,-2-8-24,2 1-16,-10 7-11,1 4-9,-1 0-7,1 0-6,-2 4-7,-8 2-7,9-1-6,1 7-6,-2-3-4,11 2-1,0-1-5,-1 6-3,1-5-3,9 5-1,9-5-1,1 0-2,-1 0 1,0-2-2,11 2-5,-2-6-10,1 1-11,9-1-18,1 1-25,-11-6-19,10 0-19,0 0-24,-8 0-26,8-6-31,0 6-27,-10-11-17,11 0 3</inkml:trace>
          <inkml:trace contextRef="#ctx0" brushRef="#br0" timeOffset="1212.0667">10933-7125 175,'0'-16'211,"-8"5"-24,-1 1-45,0 4-32,-2-4-20,2 5-20,-10 5-10,10 0-9,-10 0-7,1 5-6,9 1-5,-11-2-3,11 7-3,-1 1-3,1-3-3,0 2-2,9 5-2,0-6-3,0 1 0,0 5-1,9-5 1,0 4 0,1-5-2,8 1 0,2 0-3,-2-5-2,10-1-1,0 1-3,-8-6-1,8 3-2,0-6-1,1 3-1,-11-6-1,10 6 1,-9-5-2,-1-6 2,2 0 0,-3-5 1,3 6 1,-11-1 0,1-5 0,-10 7 2,9-8 0,-9 6 0,0-5 0,-9 0-1,-1 0 1,1 6-1,0 0 1,-2 5 0,2-1-2,1 6-7,-1 0 4,-2 0 0,-7 6-3,8-1-7,10 0-9,-9 6-6,9-1-22,0 0-25,9 6-27,-9-5-39,10-1-70,-1 6-29,11-9-5,-3 2 13</inkml:trace>
          <inkml:trace contextRef="#ctx0" brushRef="#br0" timeOffset="1568.0879">11611-7109 23,'-9'-6'218,"9"1"16,-9 0-26,-2 5-66,2-5-51,-10 5-34,10 5-21,-10 0-11,10 0-8,0 7-2,-11 3-1,11 1-2,9 0-3,-9 1 0,9-3 1,0 8-2,9-6-15,-9-1 7,9 2 4,11-3 1,-11-3 1,10 1-2,-1-7 15,1 0-10,1 0-7,-2-5-3,10 0-5,-9 0 0,10-5-1,-11 5 2,1-5 1,-1 0 3,10-7 1,-8 8 2,-3-7 2,-6-5 3,-2 5 0,-9-4 5,9 5 5,-9-1 7,0-6 5,-9 6 5,9 1 4,0 0-2,-9 5-3,-2-1-6,3 1-8,-1 5-7,0 0-5,-2 0-4,2 5-2,-10 1 1,10-1-2,9 5-2,-9-3-14,-2 2-21,11 2-30,0-6-50,0 6-94,11-5-50,-2-6-13,10 0 7</inkml:trace>
          <inkml:trace contextRef="#ctx0" brushRef="#br0" timeOffset="1826.1005">12297-7072 102,'-18'0'224,"7"0"13,2 5-60,0-5-48,-10 6-34,10-6-23,-10 5-14,1 1-8,7 5-4,-7-2-5,-1 2-5,10 0-8,-1 0-3,1 3-5,0-3-4,9 6-4,-9-7-1,9 5-1,9-3-2,-9-2 0,9-5-4,0 6-6,10-6-11,0-5-16,-1 5-16,2-5-27,8 0-35,-10-5-70,10 0-52,-8 0-19,-2-1-1,1-4 16</inkml:trace>
          <inkml:trace contextRef="#ctx0" brushRef="#br0" timeOffset="-6238.3498">20276-7463 15,'0'-6'225,"0"6"24,0-5-21,0 5-44,0-5-32,0 0-26,8 5-15,-8-5-6,0 0-7,0 5-9,0-6-10,0 6-10,0-6-10,0 6-9,0 0-8,0 0-7,0 0-8,0 0-8,0 0-8,0 0-4,0 6-1,0 0 2,0-1 2,0 10 5,-8-4 5,8 11 8,0-2 6,0 5 3,-9 3 3,9 8 2,-11 2 1,2 4-1,9 0-2,-9 6-1,-1-1-3,10 1 0,0 5-2,-9-5-4,9 5-3,-9-1-3,9 0-2,0 1-4,0 2-3,-9-8-2,9 5-3,-10-5-2,10 1 0,-9-4-2,9-2 1,0 0-1,-9-6-2,9 1 0,-11-11 0,11 1 0,0-1-1,-9-4 1,9-2-1,0-4 0,0 0-1,0 1-2,-9-13-2,9 7-4,0-11-4,0 5-13,0-5-26,0 0-42,0-5-91,0-6-160,0-4-80,0-1-36,0-12 3,0 3 33</inkml:trace>
          <inkml:trace contextRef="#ctx0" brushRef="#br0" timeOffset="10211.5712">12683-6930 115,'0'0'226,"0"-4"6,0 4-55,-11 4-57,11-4-43,-8 6-24,-1 5-14,-2-1-5,2 1-3,0 5-1,-1-1 2,1 1 1,9 6 2,-9-8-9,18 3 12,-9-1 13,9 0 8,10 1 3,-10-8 1,19 2 15,1-6-13,8-1-14,2 3-11,-2-7-11,0 0-8,-8-7-5,8 3-3,-9-7-1,1 1-1,-1-1 2,-10-6 2,1 3 3,-10-8 2,2 5-3,-11-3-1,0-1-3,0 0-3,-11 6-6,2-6-4,0 5 0,-10 0-2,10 5-3,-10 0-2,10 6 1,0 5 0,-11 0 1,11 5 0,-10 1 1,10-1-1,-1 6 0,1 5-4,9 0-1,0-6-11,9 6-3,1 0-5,8-1-12,10 1-20,1 0-29,8-7-30,2 2-63,7 0-85,2-5-35,-2-6-3,2 0 19</inkml:trace>
          <inkml:trace contextRef="#ctx0" brushRef="#br0" timeOffset="16077.9006">13265-6776 27,'0'-5'235,"8"-1"24,-8 1-12,0-1-60,0 1-51,-8-1-42,8 2-26,-9 4-20,-11 0-16,2 0-9,-1 4-3,-9 2 0,-1-1 2,1 12 0,0-7-1,1 5 1,7 2-1,-8-1 1,19 6-3,-10-11 1,19 3 4,-9 3 6,18-6 6,-9 3 6,9-3 7,10 0 4,0-1-3,10-4-5,-2-2-7,1 2-10,0-6-8,1 0-5,-1 0-4,0-6-2,-8 2 4,-2-7 7,1 1 3,-10-1 8,10-6 6,-10 3 5,-9-3-1,0 3-5,0-10-3,0 9-7,0 1-8,-9 1-8,-1-2-6,-8-1-5,7 5-6,-6 6-7,-3-1-9,11 6-13,-19 0-16,19 0-20,-10 6-22,1-1-21,-2 1-22,11-1-28,-1 1-30,1 4-42,9-6-49,0 3-12,9-3 12,10 2 30</inkml:trace>
          <inkml:trace contextRef="#ctx0" brushRef="#br0" timeOffset="16409.9168">13396-6977 133,'-18'5'220,"-2"6"2,-8 0-69,10-2-48,-1 8-38,-1-1-29,12-5-13,-1 4-6,9 2-3,-9 3 3,18-4 2,0-7 1,10 2 2,9 0 2,-10 0 0,21-5-6,-12-1-4,12-5-2,-2 0-13,0-5 5,0-1 2,1 1 7,0-6 8,-9 1 5,-2-6 19,1 0 4,-9 0 0,1-5-1,-11 6-2,0-6-4,0-2-9,-9 3-8,0-6-8,-9 10-8,9-11-11,-9 7-11,-11-2-17,11 6-23,0 1-32,-1-2-52,-8 7-97,8-1-48,1 7-13,-9-8 6</inkml:trace>
          <inkml:trace contextRef="#ctx0" brushRef="#br0" timeOffset="10587.5942">13904-6918 3,'-10'-6'245,"1"0"22,-10 2 11,1 4-74,-2 0-56,2 4-40,-10 2-29,9 5-16,-10-1-15,11 6-8,-1 0-11,0-1-8,10 7 0,0-1 0,9-6-9,9 7 5,-9 4 3,19-10 3,-1 4-1,10 4-1,1-10 4,8 3-6,2-6-5,-2-1-6,9 0-2,2-5-1,-11 1 0,11-6 0,-11-6 2,9 1 0,-17-1 1,8-5-3,-9 2 0,-8-2 0,-2-5-1,-8-4 1,-10 3 2,9-4 3,-18 0 2,9 0 2,0 4-4,-10 2 1,1-1-4,-9 0-3,-10 5-3,8 2-2,1 3 1,1 6 0,-2 0 1,3 0-1,-3 6 0,1-2 0,10 6 0,0-4-1,9 5 0,0 3-2,0-3-1,9 6-4,10-1-3,-1 0-11,2 1-14,17-8-19,-9 7-21,9-5-28,1-1-34,0-3-41,9-4-50,-10 3-42,2-6-8,-2 0 16</inkml:trace>
        </inkml:traceGroup>
        <inkml:traceGroup>
          <inkml:annotationXML>
            <emma:emma xmlns:emma="http://www.w3.org/2003/04/emma" version="1.0">
              <emma:interpretation id="{79E7625E-BE26-447B-8050-BA86C87A71F2}" emma:medium="tactile" emma:mode="ink">
                <msink:context xmlns:msink="http://schemas.microsoft.com/ink/2010/main" type="inkWord" rotatedBoundingBox="15281,5939 22833,6208 22811,6822 15259,6552">
                  <msink:destinationLink direction="with" ref="{4BCE7F29-A9D4-4C7F-87B2-20262061EC83}"/>
                  <msink:destinationLink direction="with" ref="{5DE6E399-D4AF-47F9-93C4-49AA0C82DE4B}"/>
                  <msink:destinationLink direction="with" ref="{47460164-E35B-4E57-9D4E-78C26169872A}"/>
                </msink:context>
              </emma:interpretation>
              <emma:one-of disjunction-type="recognition" id="oneOf2">
                <emma:interpretation id="interp10" emma:lang="en-IN" emma:confidence="0">
                  <emma:literal>coetaneous</emma:literal>
                </emma:interpretation>
                <emma:interpretation id="interp11" emma:lang="en-IN" emma:confidence="0">
                  <emma:literal>comatose</emma:literal>
                </emma:interpretation>
                <emma:interpretation id="interp12" emma:lang="en-IN" emma:confidence="0">
                  <emma:literal>corollaceous</emma:literal>
                </emma:interpretation>
                <emma:interpretation id="interp13" emma:lang="en-IN" emma:confidence="0">
                  <emma:literal>cocooned</emma:literal>
                </emma:interpretation>
                <emma:interpretation id="interp14" emma:lang="en-IN" emma:confidence="0">
                  <emma:literal>consentaneous</emma:literal>
                </emma:interpretation>
              </emma:one-of>
            </emma:emma>
          </inkml:annotationXML>
          <inkml:trace contextRef="#ctx0" brushRef="#br0" timeOffset="10938.611">14665-6739 51,'0'-11'241,"0"5"21,-9-9-9,-1 10-56,1-6-49,-9 6-30,7 5-19,-7-6-13,-1 6-16,10 6-17,-10-6-16,10 5-12,0 1-9,-2-1-7,11 0-4,0-1 3,0 7-1,11-5 3,-2 5 1,0-1 4,10-4 2,-1 3 0,10-2 0,1-1 0,-1 5-3,0-8-1,1-3 0,8 6-4,-9-6 1,10 0 5,-19 0 6,9 0 5,1-6 7,-12 6 7,3-3 7,-11-8 3,10 5 2,-10-5 1,0 6-3,2-6-3,-11 2-5,0-8-8,0 1-6,-11 0-6,11-1-8,-9 6-6,0 2-5,-1 4-4,-8-1-3,9 6-3,-2 6 0,-6-1 0,6 1 1,2 8 2,0-3-2,9 6 1,-10 4 0,10 0-1,0-5-1,10 6-7,-1 3-11,0-8-13,11 4-18,-1 0-22,8-6-25,1-5-27,0 1-24,10 0-26,-10-6-27,11 0-33,7-5-43,2 0-7,-2-5 18,2 0 28</inkml:trace>
          <inkml:trace contextRef="#ctx0" brushRef="#br0" timeOffset="11268.6298">15642-6676 31,'-9'0'275,"0"-5"39,-19-1 15,8 6-73,-8-3-59,10-4-46,-1 7-31,1 0-32,-2 0-16,1 0-15,1 7-14,-1-4-15,10 3-10,0 5-8,9-6-2,0 6 0,0 5 1,9-6 2,9 1-3,10 4-2,0-5-11,20 1-14,-2 0-21,2-6-25,9 0-20,-2 0-21,1-5-13,1 0-4,0 0 6,-11-5 14,2-5 11,-11-1 22,0 0 26,-8-4 22,-1-1 22,-9 1 20,-1-1 22,-7-6 15,-11 8 10,0-10 8,-11 9 0,2 1-3,-10-3-6,1 6-7,-10 1-6,8 4-7,-8 1-8,0 5-5,1 5-8,-2 1-4,1 4-12,9 1 1,1-1-3,-2 1-1,11-1-1,9 5-6,0 2-3,9 4-21,0-4-27,11-3-40,-2 3-55,10-1-105,0-6-53,10 0-16,0-4 11,9-1 29</inkml:trace>
          <inkml:trace contextRef="#ctx0" brushRef="#br0" timeOffset="11535.6432">16629-6701 199,'-19'-13'257,"-8"9"18,-12-1-72,11 5-53,-10 5-37,1-1-30,9 9-18,0-2-16,-1-2-12,1 7-11,10 1-6,9 3-6,-1 1-3,10 0-1,0 0-7,10 0-10,17 0-17,-8-5-22,19 6-27,-1-11-31,2 3-31,-2-3-41,0-5-43,11-1-20,-2-5 3,2 0 19</inkml:trace>
          <inkml:trace contextRef="#ctx0" brushRef="#br0" timeOffset="11626.65">16883-6471 51,'37'-9'204,"-9"-7"26,1-1-13,-10 3-31,-10-3-24,0-4-20,1 5-23,-10-5-20,-10 6-22,-8-2-19,-10 6-18,-1 2-14,-8 4-8,-11-1-5,2 1-1,-2 5-1,2 5-11,-2 1 3,11-1-1,0 4-3,8 8-5,10-6-6,1 4-8,8 1-25,10 0-33,10-1-49,-10 7-101,18-12-55,1 6-15,1-5 6,7-6 23</inkml:trace>
          <inkml:trace contextRef="#ctx0" brushRef="#br0" timeOffset="15213.8507">17156-6809 216,'-9'-11'240,"-2"2"-4,2-2-69,-10 6-55,10-6-42,-9 11-24,8 0-16,-8 5-9,7 1-8,-7 5-3,8 3-1,10-3 4,-9 6 4,9 4 8,9 0 5,1-5 6,-1 4 7,11 4 2,8-4-2,-10-4-1,10 0-5,1-1-4,8-4-4,-9-1-5,9-4-4,1-2-1,-10-4 1,0 0 1,1 0 7,-1-4 10,0-7 9,-8 1 7,-11-1 5,9 1 5,-18-6 0,10 0-6,-10-4-7,0-4-7,0 4-10,0-2-11,-10 2-10,1 4-9,-9-5-6,7 11-4,-7-7-1,8 12-6,-8-6-11,-1 6-15,10 5-21,-11 0-29,11 5-32,-10 6-41,10 0-57,0 0-82,-1-1-29,10 0 1,0 1 21</inkml:trace>
          <inkml:trace contextRef="#ctx0" brushRef="#br0" timeOffset="14773.8258">17343-6903 37,'-28'0'199,"0"6"14,-1 4-52,12-5-47,-12 6-32,10-1-24,10 6-15,-11-5-10,12 3-5,-1 3-5,9-1 0,0 0 1,0-1 2,0 2 2,9-1 1,-1-7 3,3 8 1,7-7 2,1 1-1,-1-5-1,2-1-1,-1 1 2,-1-6 2,1 0 3,-10-6 5,11 1 6,-3-1 5,-6-5 8,-2 8 2,0-8 2,0-6 0,-9 6-4,0-3-7,0 1-6,0-2-8,0-1-11,-9 5-10,9 0-6,-9 7-6,9-6-7,-9 10-7,-2-6-8,2 6-14,1 6-22,-3-6-31,2 3-36,0 8-53,9-5-91,-10 5-60,1-6-19,9 1 10,0 4 27</inkml:trace>
          <inkml:trace contextRef="#ctx0" brushRef="#br0" timeOffset="12053.676">17776-6576 28,'0'-10'276,"0"0"22,0 4 14,0-4-80,-9 5-87,-1 5-63,1 0-38,0 0-21,-11 5-15,11 0-4,-10 6-4,10 4 0,-10-4 0,10 4 0,0 1 1,-2 0 0,11 0 1,0 0 2,0 1 1,11-3 0,-2-3 1,10 0 2,-1 0-3,1-5 1,10-6-4,-1 3-2,9-3-4,-8-3-3,8 3-1,-9-6-2,10 1 2,-1-1 0,0-5 2,-9 0 3,1 0 6,-10-3 9,10 3 1,-12-6 5,-6 3 8,-2-3 7,-9-4 2,0 5-6,0 5-1,-9-4-3,-11 5-7,1-7-6,-9 13-7,1-3-1,-1 4-1,-1 3-2,-8 3 1,9 4-2,-1 3 1,10 1 1,-9 4 1,19 1-1,-11 0-8,20 5-8,-9-5-11,9 4-15,9-3-21,-9-1-22,20-7-23,-11 2-38,10 0-44,9-5-55,-10-1-20,10-10 4,1 5 20</inkml:trace>
          <inkml:trace contextRef="#ctx0" brushRef="#br0" timeOffset="12568.7029">18377-6718 134,'-9'17'209,"0"-3"16,-1 3-71,10 5-45,0-8-28,10 3-18,-1 4-3,9-6-12,10 1-7,1 0-9,8 0-2,2-6 0,7 0 2,2 1 2,-11-5 5,9-1 9,2 1 8,-2-6 7,2 0 11,-11 0 12,0-6 8,-8 1 9,-1-6 4,0 0 4,1 2 1,-10-3-2,-1-4-3,1 6-11,-10-6-15,-9 1-14,0-1-17,0 0-15,-9-1-16,-10 3-11,10-3-5,-19 3-4,-1 3-1,1-2-1,-9 9-1,8-1 0,1 5 1,0 5-1,-1-1 1,12 9 0,-3-2 1,1-2 1,10 7 1,0 1 3,9-3 2,0 8 1,0-2 1,18 2 0,1-7 0,1 1-3,8 0-3,-1 0-4,1-5-6,11-6-6,-2 1-9,0-1-10,1-5-10,9-5-11,-9 5-8,8-6-6,-7 1 2,-2-6-1,0 5 6,-8-4 11,-1 0 8,0-6 6,-10 5 5,2 1 10,-11-1 2,1 0 0,-1 7 3,-9-7 2,-9 6 0,9 0-5,-19 5-7,10 0-13,-11 0-19,11 0-29,-10 0-28,10 10-40,0-5-69,-10 1-58,19-2-18,-9 2 10,9-1 20</inkml:trace>
          <inkml:trace contextRef="#ctx0" brushRef="#br0" timeOffset="12908.7213">19909-6418 60,'28'-9'263,"0"4"36,-8-6 5,-2-6-54,1 3-42,-10-3-39,0 6-32,1-5-31,-10 1-31,-10 4-26,1 0-22,-9 1-15,-1 10-11,-1-5-5,2 10-3,-10 0-1,9 11 1,-10-5 1,11 4 2,-1 7 2,10 0 1,9-2 3,-9 2 2,18-1 3,0 0 1,10 0 2,-1-4 3,2-8 1,8 7 0,0-5-9,10-6 4,-1 0-1,-9-5 1,10 0-4,-1-5 2,2 0 12,-11-6 3,-1 6 8,1-6 6,-8-4 9,-1 4 4,-1-5-1,-8 0-4,-1-1-8,-9 3-9,0-3-9,-9-5-9,-1 8-5,1-3-12,-11-4-16,3 5-24,-3 0-34,-8 6-50,0-1-76,-10 6-119,10 0-54,-9-1-13,8 2 16,1 4 41</inkml:trace>
          <inkml:trace contextRef="#ctx0" brushRef="#br1" timeOffset="53413.9902">15023-6918 122,'9'-6'221,"0"0"-4,-9 2-46,0-3-50,0-2-38,-9 4-28,-11-6-20,3 0-16,-12 1-12,1-6-7,-9 11-2,-2-1-3,-7 1-1,-2-1 1,-7 1-1,-2-1 1,-9 6 1,10-3-3,-20 3-1,10 0-3,0 0 0,-8 3-1,-2-3-5,10 0-3,1 6-5,8-1-8,11-5-11,-2 6-20,11-1-22,8 6-20,11-11-8,8 6-1,10-6 10,0 3 22,0 4 25,19-3 28,10 2 21,-1-1 14,9 1 15,1-6 19,9 0 17,0 0 15,0 0 8,10 0 11,-11-6-1,2 6-8,-11-5-8,0-5-10,1 0-8,-19 4-6,-1-5-6,1 11-3,-10 0-8,2 0-3,-2 0-7,-9 0-8,-9 0-6,-2 0-4,-7 6-3,-1-6 1,-9 5-2,-10-5 0,10 6-2,-9-3-1,-11 4 7,11-3-2,0 7 1,-1-5 1,10-1 0,-9 6 0,8-6-8,10-1-2,0 7-5,10-5-6,0 5-8,0-6 0,9 0-1,9 6 2,0-6 3,10 0 2,18 1 4,1-1 0,-1 1 0,2-6 1,7 4 4,2-4 2,-2-4 3,1 4 6,-9-6 5,-1 1 5,0-1 4,-8 1 6,-1 0 6,-9 5 3,-1-5 1,-7-1-3,-11 6-4,0-5-5,0 0-8,-20 5-6,1-5-5,-9 5-1,-10 0-2,-8 0 1,-2 0-3,2 0 1,-2 0 1,-8 5 1,10 0 2,-2-5 2,2 5 2,8 1-1,-9-1-3,18 0-6,1 0-6,0 1-9,10-1-15,-2 1-11,20-2-10,-9 1-12,18 0-15,2 1-27,7-1-40,1-5-14,18 6-3</inkml:trace>
          <inkml:trace contextRef="#ctx0" brushRef="#br1" timeOffset="53678.0176">14420-6865 31,'29'-6'203,"-1"1"11,-9-1-39,-1 1-53,-7 0-41,-11 0-31,9-1-21,-18 1-13,-2 5-10,-7-5-6,-10 0-1,-9 5-1,-2 0 0,2 0-2,-10 0 1,0 5 0,1-10 1,7 5 3,1 0 2,-8 0 0,18 10 2,-9 1-3,8-1-7,1 1-9,9-6-14,1 5-21,7 0-28,-7-4-34,18 5-47,0-6-24,0-5-2</inkml:trace>
          <inkml:trace contextRef="#ctx0" brushRef="#br1" timeOffset="52789.9543">15530-6781 6,'18'0'142,"1"-6"10,-10 6-19,2-5-26,-2-1-41,-9 6-19,-9 0-13,-11-5-8,1 5-2,-18 0 1,-1 0 1,-9 0 2,0 0 1,0 0 3,0 0 2,0 0 0,0 0 0,0 0-4,9 5-4,1-5-6,9 0-7,-1 6-3,12-6-5,-3 0-2,1 5-3,10-5-4,0 0-3,9 6-5,0-1-5,9-5-10,0 5-9,19-5-4,0 4-3,1-4 2,-1 0 6,9 0 6,-8 0 6,-1 0 5,-9 0 4,10-4 1,-20 4 1,9 0 2,-8-5 4,-1 5 1,0-5 1,-18 5-1,0-6 1,-10 1-1,-10-1 0,-8 1-2,0-5-2,-11 3-4,-7-2-3,-2-7-1,9 5 8,-8 2-2,1-2 1,-2 0 1,9 1-6,2-1-13,9 1-29,-2-2-30,11 8-36,1-3-19</inkml:trace>
          <inkml:trace contextRef="#ctx0" brushRef="#br1" timeOffset="50051.7995">15023-6834 39,'-11'-6'120,"-6"1"-8,-3-1-21,11 1-25,-10 0-19,10 5-22,0-4-8,-2 4-9,11-6-4,0 6-4,-8 0-4,8 0 1,8 6-3,-8-6-3,11 4-8,7 1-14,1 0-12,-1 1-24,10-6-29,1 5-25</inkml:trace>
          <inkml:trace contextRef="#ctx0" brushRef="#br1" timeOffset="50287.8134">15351-6829 161,'19'0'165,"-1"-5"-12,2 5-28,-11-6-19,0 1-13,-9 5-9,0-6-12,0 1-12,-9 0-14,0 1-14,0-2-13,-2 1-10,-7-1-6,-1 1-1,0 0-2,10 5 1,0-5-1,0 5 0,-2 0-1,11 0-6,0 0-3,0 5-2,11 0-4,-11 0-9,18 1-12,-9-1-10,10 5-13,9-5-9,-8 0-21,7 1-24,1-1-34,0 1-22,1-6-5</inkml:trace>
          <inkml:trace contextRef="#ctx0" brushRef="#br1" timeOffset="52576.9421">16808-6834 92,'-19'0'163,"-10"0"-13,-8 5-23,-9 1-33,-11-6-30,0 0-14,1 0-8,-1 3-3,-8-3-4,-1 7-2,0-3-2,1-4-7,-1 6-7,0-6 0,1 5-5,-11-5-6,10 0 0,9 6-3,-8-6-2,8 0-8,11 5-10,-2-5-12,11 6-15,9-6-17,-1 5-21,1-5-19,10 5-10,8-5-5,-8 0-4,18 4-4,0-4 1</inkml:trace>
          <inkml:trace contextRef="#ctx0" brushRef="#br1" timeOffset="50507.8249">15746-6897 57,'29'5'70,"8"0"-45,0 0-34,0 1-29,1-6-7,0 5 3</inkml:trace>
          <inkml:trace contextRef="#ctx0" brushRef="#br1" timeOffset="50779.8418">16094-6845 74,'-20'0'125,"-8"0"6,0 0-17,1 0-30,-2 0-21,1 0-15,0 0-10,-1 0-5,10 0-8,1 0-5,8 0-5,-8 0-1,9 5 5,9-5-7,0 6-5,9-1-7,9-5-11,10 6-12,0-3-25,10 4-17,0-3-25,0 2-25,-1-6-20,11 0-6,-2 5 11</inkml:trace>
          <inkml:trace contextRef="#ctx0" brushRef="#br1" timeOffset="50828.8438">16301-6792 10,'27'0'98,"-8"0"5,-10 5-10,2-5-19,-2 0-20,-9 0-9,0 0-5,-9 0-2,-2 0 3,-7 0 1,-1 0 0,-9-5-7,10 5-6,-2 0-3,-8-6-1,10 6-5,8 0-1,1 0-1,0 0 0,9 0-4,0 0-9,9 6-12,0-6-11,19 5-9,0 1-15,1-6-17,8 5-17,11 0-22,-11-5-46,20 0-22,-11 4-4</inkml:trace>
          <inkml:trace contextRef="#ctx0" brushRef="#br1" timeOffset="51945.9084">17306-6865 38,'37'-6'188,"1"6"9,-19-5-50,9-1-52,-19 6-34,-9-5-21,0 0-16,-19 5-11,1-5-6,-19-1 0,-11 1-3,2 5-3,-21-5-1,12 0-1,-11 5 1,-1-6 1,1 0 2,11 6 4,-2-4-12,1 4 3,8 0 2,11 0-1,8 0 0,11 0-1,-1 4 11,0-4-4,19 6 0,-9 0-2,18-1-1,1-5 0,8 5-2,10 0-4,1 1-8,8-1-9,11 0-7,-2 0-2,-7 1 0,7-1 4,2-5 8,-2 0 11,-9 0 11,2 0 5,-2 0 7,-8 0 8,-1-5 7,-19 5 2,9-6-4,-8 6-5,-20-5-4,1 0-9,-9 0-9,-21-1-2,-16 1 0,-2 0 2,-8 0 2,-1-1 3,-10 0 4,1 2 0,-1-3 1,2 7-2,8-4 0,-10 4-4,21 4-1,-2-4-2,10 7-2,9 3-2,10-4-7,10 4-6,8 1-12,10-6-14,0 5-24,10 1-30,8-1-59,10 0-28,10-4-11</inkml:trace>
          <inkml:trace contextRef="#ctx0" brushRef="#br1" timeOffset="52306.9298">16742-6856 76,'-19'0'164,"0"5"-15,-8 1-40,-12-1-35,2 6-24,-1-5-14,1 4-11,0 0-7,-2 1-4,11 0-2,1-1-2,-1 1-2,8-1-3,1-3 1,10 2-2,0-4-1,0 1-1,9-1 1,0 6 2,9-5 1,9 5-2,1-8-3,19 3-5,-1-1-2,2-5-18,7 6-17,10-6-10,-9 5-7,9-5-2,10 0 3,-9 0 20,-1-5 25,1-1 20,0 1 18,-11-1 16,2-4 6,-11 6 7,0-9 1,-17 9-3,8-1-3,-19-1-8,-9 1-9,0 0-9,-9 1-10,-19 4-6,-1-7-3,-8 1 1,-20 2 5,10-7 3,-10 6 6,2 0 6,-2-1 2,-9 1-2,10 5-3,-1-6-5,0 6-5,11-5-1,-2 5-7,11 0-2,9 0-8,0 0-9,10 0-9,7 0-13,11 5-10,0-5-18,11 6-33,7-1-61,1-5-34,18 0-12,-8 0 0</inkml:trace>
          <inkml:trace contextRef="#ctx0" brushRef="#br1" timeOffset="51593.8882">16987-6776 120,'0'0'138,"9"0"-22,-18-5-25,9-1-20,-10 1-19,-8-1-12,7 1-12,-7-1-10,8 6-5,1-4-2,0-3 2,0 7-1,9 0 1,0 0-3,0 0-6,0 0-10,9 0-8,0 0-6,10 7-2,-10-7 0,11 0 1,-2 0 5,1 0 2,9 0 6,-10 0 3,2 0 4,-1 0 6,-1 0 5,1 0 7,-10 0 6,0 0 5,2-7 4,-2 7 2,-1 0 0,-8-3-4,11 3-7,-11 0-10,-11 0-6,11-6-4,-17 6-5,6 0-2,-7 0 2,-1 0 0,1-5-1,-10 5 2,8 0 1,1-6 2,10 6-1,-9-5 2,8 5 0,10 0 0,-9 5 2,18-5 0,-9 6-3,10-6-2,8 0-1,1 5-3,10-5-4,-11 0-1,10 0 0,0 0 0,1 0 2,-1 0 1,0 0 1,1-5 5,-12 5 4,-6-6 3,7 1-1,-9 5-2,-9-6-2,-9 1-2,0 5-2,-19-5-4,-1 1 0,-17-2 1,-2 1 3,-8-1-5,-1 1 6,2 0 6,-11 0 6,9-1 1,-8 1 0,8 0 8,0 0-7,1-7-4,10 12-3,7-4-3,12 4-3,8 0-9,-1 0-8,11 4-6,0 2-7,18 0-7,11-1-5,-3 5-6,12-4-7,8-1-17,2 0-26,7 0-20,-9-5-5,11 0 13,-2 0 46,-8 6 58,0-1 62,0-5 53,-10 0 37,0 0 13,-10 0-19,2 0-29,-11 0-27,-9 0-27,10 0-21,-20-5-15,1 5-7,-11-6-4,2 1-2,-19 0 2,9 0 1,-11-1-1,11 1-2,-10 5 0,10-5-1,0 0-1,10 5 0,-2 0-3,2-6-3,8 6-2,10 0-4,0 6-2,0-6-9,19 5-9,1 0-9,7-5-11,1 5-11,11 1-20,-2-6-9,9 0-7,-7 5-2,7-5 9,-8-5 16,9 5 35,-18 0 30,-1-6 30,-1 6 23,-8 0 8,1-5-1,-20 5-11,9 0-11,-9-5-6,-9 5-4,-11 0 0,-8 0 1,-9 0 2,-1 0 0,-9 0-5,0 0-4,0 0-1,0-5-1,-9 5 2,8 0-2,2-6-2,8 6-3,0-6-2,11 6-2,-1 0-3,8 0-1,11 6-2,9-6-7,0 6-11,18-1-10,1 0-11,19 0-14,9 6-23,0-11-37,0 5-38,9-5-17,0 5-3</inkml:trace>
          <inkml:trace contextRef="#ctx0" brushRef="#br1" timeOffset="60764.4007">9459-6892 81,'-18'10'176,"7"7"-25,2-3-45,9 3-35,-9-6-24,-1-1-11,10 5-7,0-4 0,0-5 5,0 4 5,0 1 8,10-7 3,-1 2 1,11-6-2,-2 7-5,10-14-4,0 7-4,1-6-6,-1-5-2,9 2-4,-9-2-5,1 0-5,-1-4-5,-10 5-9,10-12-8,-19 2-3,2-2-4,-2 1-3,-9-1 0,0-3 3,-9-3 3,-11 8 3,-8-2 0,0 1 2,-1 6-1,-8 4 3,9 0 1,-18 6 2,8 1 2,-1 8 1,2 1 3,0 6 1,0 0 0,8 0 1,1 3 0,9-3 2,-8 11-5,7-6 0,11-1 3,-1 2 0,10-7-2,0 5 1,0-3 4,0-2-2,10 1-1,-10-6 0,18 0 2,-7 0-2,7-5 1,1-5-1,-1 5 1,1-5 0,10-6 2,-11 6 0,-8-5 0,8-6-2,-8 5-6,-1 1 2,-9-7 0,0 6-3,0 0 0,0 2-1,-19 4 4,1-6-5,-1 11-1,-10-6 1,11 6-1,-10 6 0,0-6 1,-1 5 0,10-5-2,1 11 0,-1-11 1,10 6 1,0 4-2,-2-10-4,2 10 1,9-5-5,-9-5-3,9 6-3,0-1 1,0-5 3,9 0 3,-9 0 3,9 0 4,2 0 4,-2 0 8,-9-5 1,9 5 2,-9 0 0,0 0 3,0 0 0,0 0-6,0 0-3,0-6-1,0 6-2,0 0-3,9 0 0,1 0-2,-10 0 0,9 0 0,-9 0 1,0 0-1,0 0 1,0 0 1,-9 0 0,9 0 1,0 0 2,0 0 2,0 0 2,-10 0 5,10 0 2,0-5-1,0 5 0,0-10-2,0 3-2,0-2-4,0-2-2,10 0-2,-10 0 3,0-3-2,9-3 4,-9 1 3,9-4 5,1-2 1,-10 2 0,9 3 4,-9-4-3,0 11-1,-9-7-8,-1 6-4,1 2-3,-19 4-4,10-1-1,-11 6-5,1 0 3,-11 0-1,2 11-2,0-6 1,-1 6 2,10 4-1,-9 1 2,8 5-1,-8-4 3,18 3 5,-10 2-7,12-7 2,-3 1 2,11-5 3,-10 0 0,10 0-4,9-2 10,-11-4 0,11 1 0,0-1 2,0 1 3,0-1 1,11-10 0,-2-1 1,0 1 0,10-1-2,1-5 1,-11 1 0,8-5 1,3-2 0,-11 3 0,10-9 1,-10 8-1,2-12 2,-3 6-4,1 0-4,-9-1-3,0 2-4,-9-1-3,1 6-5,-3 2 0,-7-1 0,-1 8 0,-10 1 0,12 1-1,-22 4-1,10 0 1,3 4 0,-13 7-1,11-1 0,-10 1 1,10 6 1,0 3-2,1-4 3,7 4 0,1 2 3,1-2 3,8 3 3,10-3 3,0 2 3,0-7 0,10 1 2,-10 0 3,9-6 1,0 0 1,1-4-2,-1-1-1,11-5-2,-2 0-1,1 0-2,-1-5-1,-8-1-4,8-4-2,-7 0-2,-2-6-4,0 5 0,0-5-4,-9-5 1,0 0-2,0 0 1,0 0 0,-9 0 0,0 4 0,0-3-1,-11 9-2,1 1 1,-9 6-2,10-3 1,-20 7 1,10 7 2,0 2 4,-10 2 2,10 5-1,-11 0 0,12-1 3,8 6 1,-9 0-3,8 0 0,11 0 2,-8-5 2,17 0 1,-11-5 2,11 5 2,11-6-2,-3-3 3,1 2 0,11-4 1,-2-5-3,1 0-1,0-5 3,8-1-1,-7 3-1,-1-8-2,-10 0 4,10 0-1,-10 0-3,0-5-2,0 0-1,-9 1-1,11 0-4,-22-2 0,11 1 0,-9 6-2,0-6 4,-10-1-2,1 8 0,-1-2 1,-1 11 1,-7 0 1,-1 6-1,0-1 2,-1 4 2,1 2-1,0 0-1,8 5 2,2-5 4,10-1-3,-12 7-1,11-8 0,9 2 0,-10-1-1,10 2-5,0-8 4,0 3 1,10-3 1,-10 1 1,18-5 2,-7 0 0,6 0 0,3-5 0,-11 5 1,10-4 1,-10-7-1,11 5-1,-20 0 0,8-4 0,1 5 1,0-1-2,-9-3-1,0 2-2,0 2-2,0-6-5,-9 7-1,-8-2-1,6 1-2,-7 0 2,-10 0 2,8 5 2,-8 0 1,0 0 1,-1 5 2,3 0-2,-3 6 0,1 4 0,9-3 3,-10 3-2,11 0 2,8 8 1,1-3 2,0 2 1,9-2 3,9 7 2,0-11-2,1 5 1,-1-10-1,11 3-1,-2-3-5,10-5-1,-9 0-2,10-6-1,-3 0-1,-6-12-2,8 8 3,-8-7-12,-12 1 3,1-1 3,0-6 4,2 3 2,-11-3 2,0-5 13,-11 8-1,2-8-1,-8 6-3,-3 5-2,1 1-2,1 4-1,-2 1-2,-8 5-1,10 0-1,-10 5 1,9 7-1,10-1-1,-11-2-3,11 7-7,0 1-7,-1-3-12,10 3-16,0-1-14,10 0-22,-10-1-25,9-4-43,0-5-39,11 4-10,-11-6 2</inkml:trace>
          <inkml:trace contextRef="#ctx0" brushRef="#br1" timeOffset="58900.2969">9421-6676 107,'0'-11'178,"0"8"-26,9-8-56,2-6-45,-2 6-27,0-3-12,10-3-2,-1 1 4,-8 0 7,8 5 12,-7-6 13,-2 8 11,-1-7 12,1 5 3,-9 2 0,11 3-6,-11 1-12,0-1-14,9 6-14,-9 0-14,-9 0-9,9 6-3,0-1 0,-11 5 0,2 6 2,1 0 4,8 0 0,-9-1-2,-2 2 2,11-3 0,-9 3-2,9-1 1,0-5 1,0-2-1,0 4 0,0-2 0,9-8 2,2 3 1,-2-1 1,-1-5-1,12 0 2,-2 0-3,1-11 1,9 8-5,1-4 1,-1-3-2,0-1-2,10-5 0,-10 0-3,0-5 1,1 5-7,-2-6-3,-8 2-2,0 4 0,-10-4-1,0 3-3,-9 2 6,0-1 2,-9 5 0,0 1 2,-19 3 1,9 3 3,-19 4 2,10 4 2,-9 3 9,8 3-2,1 1 1,9 5-2,1-6 1,-2 6 0,11-6-3,9 6 4,0 0 3,0-7 2,9 2 1,11 0 0,-2 0-1,10 0 0,0-6-4,10-1-1,-10 3-1,11-7-1,-2 0-3,-9 0 1,1-7 4,-2-2-4,-8 4-1,0-6-2,-1 0-1,-7-6-3,-2 8-5,-9-7 0,0-4 0,0 3-4,-9 2 3,-2-1 0,-7-5-1,-1 10 2,-9 1 0,10-1 5,-11 5-4,1 6 3,0 0 3,8 0-1,-8 6 0,10-1 0,8 1 1,1 4 1,0-6 0,9 7 2,9 6 1,10-1 1,-1-6 1,10 6 0,10-6-1,-10-5 0,11 6 0,-2-11-2,9 0 1,-8 0-1,0-6 3,0 1 4,-10-4 9,0-2 9,1 0 7,-11 1 7,1-6 4,-10-1 1,0 2-4,1-1-8,-10 0-6,0 6-7,0-6-8,0 5-5,-10 0-5,1 6-4,-11 5-2,12-6-1,-10 12-1,-2-6 2,-8 11-4,9-6-3,1 6-4,-2 5-5,11-6-7,-10 1-6,10 5-5,0-7 0,9 2-4,-10 1-1,10-2 2,0-5 3,0 1 6,10-1 7,-1 0 3,0-5 5,10 0 4,-10 0 3,11-5 1,-2-6 0,-8 6 5,-1-5 5,10-6 6,-19 5 5,9-5 3,-9 5 1,9-4-1,-18 5-2,9-1-6,-9 0-4,-10 5-5,10 1-1,-19 5-3,8 0-5,2 0-7,-10 5-11,9 1-12,1-1-23,-2 1-30,-8 5-61,9-1-54,1-6-23,-2 7-1</inkml:trace>
          <inkml:trace contextRef="#ctx0" brushRef="#br1" timeOffset="57890.2393">10878-6676 129,'-19'-11'142,"10"8"-18,-10-4-35,1 7-31,-2 0-20,-8 7-12,9-4-6,-8 8-4,7 0-3,1 0-4,10 5 0,-10-1-1,10 1 0,0-5-3,9 4 0,0 1 1,0-6-1,0 1-1,0-6-2,9 1 1,0 0-1,1-2 0,-1-4 0,10 0 1,-10 0-1,11 0-2,-11-4-4,9-2-8,-8 0-18,8 1-42,-8-6-60,-10 1-31,9 5-13</inkml:trace>
          <inkml:trace contextRef="#ctx0" brushRef="#br1" timeOffset="57848.2356">11019-6945 14,'0'-5'180,"0"0"-2,0-1-43,0 6-47,0-5-36,0 5-23,0 0-12,-9 0-6,0 5-1,-11 1 3,1 4 5,-10 1 3,12-1 1,-12 6-1,1 0-1,9 0 1,1-1 0,-2 1 1,11 0 0,-10-7-3,10 2-2,9 0 0,0 0-2,0 0 0,0-2-1,9 2 0,10-5 0,1 5-3,7-11-2,1 5-4,-9-5-1,10 0-2,-1-5-3,0 5-5,1-4-8,-3-9-12,-6 9-15,-1-7-15,-10 1-14,0-1-6,2 0 0,-11-6 6,0 8 14,-11-2 14,2 0 16,-10 6 15,1 0 7,-10 1 12,-1 4 7,1 4 6,0 1 5,-10 6 2,10 5 2,0 0-3,-1-1 0,11 2-1,-1-3-5,10 3-2,-10-1 1,19 0-2,0 1-1,0-3 0,0 3 1,19-6 2,-10-6-1,10 4 3,-1-2-2,2-7-2,8 4-2,0-4-2,-10-4-2,11 4-5,-1-7 1,-9-2 0,-1 4 1,2-6 0,-3-6-1,-6 14 2,-2-8 0,0-2-3,-9 4-2,0 3-4,-9-4-2,0 10-4,-10-4-1,1 8 1,-11-4 4,-10 10 1,2 1 2,0 0 1,0 6 0,8-3-3,-8 8-4,9-6-3,8 5-1,-8-6-3,19 1-3,-10 0-2,19-1-1,-9 1 2,18-4 0,-9-3-2,19 2-2,-10-6-2,10 1-5,1-6-8,-2 0-8,10 0-9,-9-6-3,10-5-5,-11 1-11,-9 0-19,10-6-24,-10 0-19,1 0-13</inkml:trace>
          <inkml:trace contextRef="#ctx0" brushRef="#br1" timeOffset="57010.1913">11385-6961 152,'0'6'158,"9"-1"-32,2 0-37,-11 6-29,9-7-20,-9 8-13,0-7-6,0 5-5,-9 1-1,9-1 0,-11-4 1,2 5-1,0-7-1,-1 1-2,1 0-2,9 1-1,-9-6-8,9 5 3,0 1 0,-10-6 2,10 0 0,10 0-6,-1 0-6,-9 0-14,19-6-8,-1 1-6,2-1 0,-2 1 4,10 0 11,-9 1 11,1-2 9,-11 1 5,0-1-3,0 6-7,1 0 3,-10 0 2,0 0 9,-10 6 4,1-1 6,0 5 11,-11 0-2,-8 1-3,0 6-19,10-7 1,-11 5-1,1-4-2,9 0-1,-8-2 0,7 2 7,11-5-3,-1 5 0,1-6 2,0-5 5,9 5 6,0-5 4,0 0-1,0-5-1,9 5-3,0-5-6,1-6-7,-1 5-4,0-9-2,11 5 1,-11-7-2,0 2 0,10-1 1,-19-6-1,19 2 0,-10-6-3,-9-1-1,9 1-1,-9-1-1,11 1 0,-11 4 1,-11 1 0,2 0-2,0 5 3,-10 7-4,10-2 1,-19-1-2,-1 12 2,1 0 2,9 6 1,-19 0 3,10 5 1,10-2 2,-10 13 1,8-7 0,3 1 2,-3 6 1,20-1 2,-9 0 0,9-5 2,9 4 3,0 2 0,11-6 2,-3 0 2,3-5 0,8-2-2,9 2 2,-8 0-2,8-11-2,2 5-3,-2-10-3,0 5 1,-8-11-6,-1 0-9,0 2-8,-10-8-7,2 2-6,-2-6-7,-8-2 1,-1-2 8,-9-6 7,0 3 6,0 3 5,-9-8 6,-1 7 2,-8 5 0,-2-1 0,2 6 1,-1 1-1,-9 10 0,-1 0 0,-8 5-1,9 5 1,-1 0 0,1 6-3,0 4 3,10 1 0,-2 0 2,11 6 1,1-7 3,8 6 3,0 0-1,8-5 0,1 6 1,11-11 1,-2 3 0,1-3 1,0-5-1,10-1 0,-11 1 1,10-12-3,0 6-1,-8-11-3,-2 6 2,10-5-4,-9-6-4,-10 0-3,11-1 2,-11 3-1,0-3-2,0 1-2,-9 0 0,0 0 2,0 1-3,-9 4 0,0 7-1,-11 4 2,2-7-1,-10 7-2,0 0 2,-1 7 1,-8 8 1,0-5 2,8 11 3,1-5 3,0 6 2,8 0 3,3-2 0,6 2 1,11-2 0,0-4 1,11 4 1,-3-3 0,10-6-2,11-1-1,-10 1-6,9-6 0,10 0-5,-10-5-1,9-5 0,1 0 1,-10 0 3,-9-6-5,10 1-5,-11-6-6,1 5-6,-10-5-4,10 0 2,-19 6 4,0-6 4,0 0 7,-9 5 3,-1 2 2,-8-2-3,-1 5-3,-10 6-1,1 0-2,0 0-4,-10 6-5,10-2-13,-9 6-19,8 1-42,1 0-41,0 0-21,10-2-5</inkml:trace>
        </inkml:traceGroup>
        <inkml:traceGroup>
          <inkml:annotationXML>
            <emma:emma xmlns:emma="http://www.w3.org/2003/04/emma" version="1.0">
              <emma:interpretation id="{75D5BC6D-D2A1-49E0-AC84-9F2A972E5C8A}" emma:medium="tactile" emma:mode="ink">
                <msink:context xmlns:msink="http://schemas.microsoft.com/ink/2010/main" type="inkWord" rotatedBoundingBox="23254,5638 23761,5656 23711,7049 23205,7031"/>
              </emma:interpretation>
              <emma:one-of disjunction-type="recognition" id="oneOf3">
                <emma:interpretation id="interp15" emma:lang="en-IN" emma:confidence="0">
                  <emma:literal>of</emma:literal>
                </emma:interpretation>
                <emma:interpretation id="interp16" emma:lang="en-IN" emma:confidence="0">
                  <emma:literal>o</emma:literal>
                </emma:interpretation>
                <emma:interpretation id="interp17" emma:lang="en-IN" emma:confidence="0">
                  <emma:literal>to</emma:literal>
                </emma:interpretation>
                <emma:interpretation id="interp18" emma:lang="en-IN" emma:confidence="0">
                  <emma:literal>d</emma:literal>
                </emma:interpretation>
                <emma:interpretation id="interp19" emma:lang="en-IN" emma:confidence="0">
                  <emma:literal>off</emma:literal>
                </emma:interpretation>
              </emma:one-of>
            </emma:emma>
          </inkml:annotationXML>
          <inkml:trace contextRef="#ctx0" brushRef="#br1" timeOffset="55968.1318">12362-6743 11,'-28'4'170,"-9"-4"-13,-1 5-31,1 0-39,0 1-28,-11 3-21,11 4-8,-1-2-3,10-2-2,0 2-2,8 0 1,3 0-1,-3-1-3,20-6-3,-9 2 0,9-1 2,9 1 0,0-1 3,19 0 1,-8 0-2,17-5-4,0 0-2,1 0-6,9-5-2,0 0-3,9 0-1,1-1-2,-9 1 0,7-1 0,2 2-2,-1-3 2,-10 4 0,2-3-2,-11 1-1,-8 5-3,-1-6-1,-8 6-7,-12 0 2,1 0-1,-9 6 0,-9-1 1,-10 1 2,1-3 5,-19 8 0,-2-5 4,2 5 0,0-6 0,-11 0-1,11 0 2,-1 1 2,10-6 6,0 4 5,-1-4 7,11 0 11,-1 0 7,10 0 6,-1 0 2,10 0-3,0 0-9,10-4-15,-1-2-9,10 1-13,-1 0-7,11 0-3,8-6 2,-9 5 1,9-5 4,2 8 5,-10-8-1,8 0 1,-9-6 1,-10 7 3,10 0 3,-17-1-1,7 0 1,-18 1-2,0 6-3,0-3-3,-9 1-2,-11 2-3,-8 4 2,-9 0 1,-9 0 1,-2 4 0,11 2 0,-11 5 0,2-6 0,8 6 0,0-6-1,11 6 1,-2-1 0,10-3 1,0-4 1,10 8 0,9-5 1,0-1 2,0 1 0,9-1 3,1 1-1,8-6 0,10 3 0,-8-3-2,8-3-1,9 3-1,-8-6 0,-1 1 0,0-6-1,1 5 0,-11-5 0,1-3 0,-1 1-2,-8-2 0,-1 5-1,0-1-1,-9-6 0,0 3-1,-18 3 0,-1-6-2,-1 6-1,-17 8 2,0-8-1,-9 5 2,-2 1 1,2 5 1,-11 0 0,9 0-1,-8 5 2,9 1-1,10-1-3,0 4-3,-2-2-13,21-3-17,-10 7-19,17-5-22,2-1-26,1 1-49,-1-1-36,18 0-10,-9-5 5</inkml:trace>
          <inkml:trace contextRef="#ctx0" brushRef="#br2" timeOffset="86965.8681">7955-7458 188,'-9'-26'227,"9"4"-3,0 2-60,-10 4-40,10-1-22,0 3-17,-9 3-16,9 0-18,0 5-13,-9-5-15,9 11-12,0-3-8,0 6-5,-11 3-2,3 5 1,8 5 0,0 10 6,-9 7 7,9 3 4,9 7 3,-9 2 1,8 8 0,-8 0-1,11 2-3,-2 2-1,0 1 0,1 1 1,-1-1 3,-9-5-3,9 5-4,2-11-1,-11 6-7,9-11-6,-9 1-10,0-6-13,0-12-20,0 3-24,0-3-19,0-9-20,0 0-23,0-5-48,0-6-38,0-5-6,0 0 7</inkml:trace>
        </inkml:traceGroup>
      </inkml:traceGroup>
    </inkml:traceGroup>
  </inkml:traceGroup>
</inkml:ink>
</file>

<file path=ppt/ink/ink1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4:51.665"/>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4894C10E-D68B-488A-B9A3-4ADF8D6A7EE1}" emma:medium="tactile" emma:mode="ink">
          <msink:context xmlns:msink="http://schemas.microsoft.com/ink/2010/main" type="inkDrawing" rotatedBoundingBox="9202,1794 25988,2479 25894,4791 9108,4105" semanticType="callout" shapeName="Other">
            <msink:sourceLink direction="from" ref="{1B239556-7EB3-4184-B11B-3A9112AD249F}"/>
            <msink:sourceLink direction="to" ref="{F655A1B9-F0C7-4C44-9112-F2063C1158B3}"/>
          </msink:context>
        </emma:interpretation>
      </emma:emma>
    </inkml:annotationXML>
    <inkml:trace contextRef="#ctx0" brushRef="#br0">-8 57 40,'0'-5'166,"0"5"-13,0 0-27,0-5-26,0 5-26,0 0-13,0-6-8,0 12-8,0-6-5,0 0-3,11 0 1,-11 0-1,0 0 3,0 0 2,0 0 8,9 0 8,-9 0 7,17 0 7,-6 0 4,7 0 2,1-6-5,9 6-8,-10 0-9,11-5-10,9 5-11,-11-6-7,12 6-8,-2 0-4,1 0-4,9 0-3,0 0-2,0 0 4,9 0-4,0 0 0,10 0-4,-1 0 3,12 0-2,-3 0-4,11 0 1,0-5 2,9 5-3,0-6 0,0 1 1,9 5 0,-9 0 0,0-6-1,0 6 0,9 0-1,-9-3-1,0 3-2,0 0-2,10 3 2,-10-3 3,9 0 1,0 6 6,10-6 2,-10 0 6,1 5-1,8-5-2,2 0-2,-3 6 0,12-6-3,-10 0-4,9 5-1,1-5 0,-1 6 1,0-6-1,-10 5-1,10-5-1,-8 6 0,-2-6-1,1 0-2,-10 5 0,1-5-2,-1 0 0,0 0-3,1 0-1,-1 0 0,-9 0 3,9-5 3,-9 5 3,0 0 2,-9 0 5,9 0-1,-9 0 2,-1-6 0,1 6-2,-9 0 1,7-5-1,-7 5-2,-1-6 0,1 6-1,-2-5-1,-8 5-1,9-6 1,1 6-1,-2-5 0,-8 5 0,10 0 0,-2-6 0,3 6 0,-3 0 0,11 0 0,-10 0-1,10 0 0,0 0-3,-11 6 0,11-6 0,-1 0-1,1 5-1,0-5-1,0 0 0,-2 6 0,11-1-1,-18-5 4,8 6 1,1-1 0,-9-5 1,-1 6 2,-1-1 1,2-5-1,-10 5 0,8-5 1,-8 4 3,10-4-2,-1 6 0,1-6-1,-2 0 0,11 5 2,-10-5-1,10 6-1,0-1 0,-2-5-1,-7 6 0,8-1-2,-8-5 0,-1 5 2,1 1-1,-2-6 0,1 5 0,1-1 0,-2-4-2,-8 6 0,10 0 1,-10-6 0,-1 5-1,10 0 0,-8-5 0,-1 5-1,8 0-2,-8 0-1,10-5-1,-2 11 4,1-5-1,1-2 4,-1 3 2,1-3 3,-2-4 2,11 5 2,-19 0 0,8 1 0,3-1-2,-3 1 0,-8-6 0,10 11-2,-2-8 1,1-3-1,1 11-1,-10-5 1,8-1-2,2 1 0,-1-1 0,1-5-1,-2 6 0,1-1-1,1 1 1,9-3-2,-10 4-1,-1-3 0,11 2-2,-10-6 1,1 11 2,-2-6-3,2-5 0,-10 5 1,0 1-1,-1-1 1,1 1-4,-9-1 4,-1 1-1,1-6-1,9 4 0,-11 3 1,1-7 1,10 0 3,-9 3 3,8-3 2,1 0 3,-9 0 1,8 0-1,1 0 0,1 0 0,-1 0-2,-11 0 0,12 0 3,-12 0-2,2 6-2,-10-6 0,10 5-1,-11-5-1,-8 6-3,-1-6 0,11 5 2,-20-5 0,9 0 1,-8 6 0,-10-6 0,8 0-1,-8 0 1,1 0 0,-2 0-1,-8 0 2,-1 0-1,0 0 2,0 0 1,-9 0-1,10 0 1,-10 0-2,0-6-3,9 6-1,-9 0-5,0 0-10,0 0-14,0-5-16,-9 5-18,9-6-22,-19 6-30,10 0-55,-10-5-91,1 5-39,-2-6-11,11-4 7</inkml:trace>
    <inkml:trace contextRef="#ctx0" brushRef="#br0" timeOffset="4226.2377">105-1778 159,'0'0'175,"0"0"-36,0 0-31,0 0-21,0 7-20,0-7-2,9 0 2,-9 0 2,9 0 1,-18 0 2,9 0 5,0 0-6,0 0-5,9 0-4,-9 0-7,11 0-9,-2-7-6,0 7-8,19-4-6,-9-1-7,10 0-6,-1 5-2,9-6-3,1 1-1,9 5-2,0-6 2,0 1 1,0 5-2,18-6 0,-8 6-1,9 0-1,10 0-4,-2 0 1,1 0 1,10 0 1,9 0-1,0-4-1,0 4 0,0 0-2,-1-7-2,10 7-2,-9 0 0,11 0-3,-11-3 2,0 3-3,0 0 1,0 0-4,0-6 5,-9 6 2,9 0 4,-1-5 3,1 5 3,0 0 2,9 0 1,0 0-4,11 0-5,-3 0-7,3 0-5,8 0-7,0 0-7,1 0-6,-1 5-4,-10 1-4,10-3 0,-9 4 3,-10-3 1,2 2 5,-2-1 6,0 1 5,-10-1 5,-8-5 3,9 0 2,-9 0 3,-1-5 1,1-1 2,-10 1-1,1-1 3,9-5 2,-11 8 4,-8-8 3,8 5 1,2 1 4,-1-6-1,1 5 0,-1 3-1,1-8-2,-2 5 1,1-5-1,1 11 1,-2-11-2,11 6 2,-10 0-1,1 1 3,-1-3-1,1 3-1,-2 4 0,1 0-1,1-6 0,-2 6-2,3 0-1,-3 0 0,1 0 1,1 0-2,-2 0-1,2 0-1,8 0-2,1 0-1,-11 6-2,11-6-1,0 0-1,1 4-2,-3-4 1,2 7-6,0-3 5,-1-4 2,-8 5 5,9 0 3,-11-5 7,11 6 7,-10-1-3,1 1-4,7-1 0,-7-5 0,8 6-5,1-3-1,0 5 3,9-8 2,0 3 0,-9 3-4,9-1-2,0 1-1,9-1-1,-9 1-5,9-1 2,-9 4 1,-1-2 0,1-3 1,0 7 1,-9-5-1,9 5-5,-9-6 0,9 0 2,-10-1-3,10 3-1,0 3 1,10-5 8,-10 1-1,0-1 2,9 0 2,-9 1 4,0-1 1,-9 1-1,9-1 0,-9 1 0,-2-2-3,2 1 1,0 0-2,-10-5 0,1 6-2,8-1 1,-8-5 0,7 6-2,11-1 0,0-5-1,0 5 0,10 0-1,-1 1-3,0-6-1,2 4-4,-3 2-4,1-1-4,-9 0-3,11 6-1,-22-6-2,11 6 2,-9-1 2,0 2 4,-1-8 4,1 1 5,0 6 6,0-6 3,-2 6 4,2 0 1,9-5-4,-9 3-5,9 2-4,0 0-4,0-6-12,0 6 0,0-2 1,-9 2-2,-1 0 4,10-5 0,-9 5 5,-11-1-3,2-6 0,-1 2 1,1-1 1,-11 1 2,-8 5 5,9-6 2,-1 0 1,1 6 0,0-6-3,-1 6 1,1-6-3,-1 0 0,12 0 0,-12 5-1,1-4 0,-1-1-2,-8 1-2,0-2 1,-11 3 1,-9-3 0,2 1 1,-12 0 3,1-5 3,-8 6 3,-1-6 2,-10 0 1,0 0 2,1 0 1,-1 0 2,0 0-1,-9-11 0,9 11 0,2-9 4,-11 9-1,9-7-5,-1 7-1,3 7-2,-2-7 0,-9 0-5,9 4 1,1-4 4,-10 0 1,9 0 1,-9 0 1,0 0-2,9 0 0,-18 0-1,9 0-1,0 0 0,0 0 0,0 0-1,0 0 0,0 0 0,0 0 1,0 0 0,0 0-1,0 0 0,0 0 0,0 5 0,0-5-1,-9 0 1,9 5 0,0-5 1,-10 6 1,10-6-1,0 0 2,-9 5-7,9 1 5,-9-1 3,9 1 2,-11-1 2,11 0-1,0-1 8,-8 7-3,8-5-1,0 5 4,-9-1 0,9-4 1,0 3 3,0 4 1,-11 1 0,11-3-3,0 6 2,0 3 0,-9 2 0,9-1-1,-9 5 2,9 0-1,-9 5 3,9 1-2,-10 0-4,1-1 0,9 8-1,0-3 0,-9 7-2,9-7 5,0 6 5,0 2 2,0-8 0,0 6 2,0 0 0,0 0-3,0 0 1,0-5 1,0 2-2,0-3-4,0-5 1,0 7-2,0-12-1,0 7-7,-10-8 3,10 2-1,0-1-1,-9-5-1,9-1-1,0 2 0,-9-2 0,9 2-2,-11 0 2,11-6-1,-9-1 0,9 1 1,0 1 2,-9-7 2,9 5 0,0-4 1,-10 0 1,10 0 0,0-2-1,0 3-2,0-2-3,-9 0 1,9-5-2,0 6 0,0-1-2,0 1 0,-9-6 2,9 0-4,0 6-2,0-5 2,-9-1 0,9 1-1,0-3 0,0 5 2,0-5-2,0 3 0,-10-1-1,10 1-1,0-1 0,0 1 0,0-6 0,-9 5 1,9 1-1,0-6 2,0 3 1,0-3 2,0 7 7,0-7-5,-9 4-3,9-4-2,0 6-1,0-6-4,0 0-6,0 0 4,0 0 3,0 0 2,0 0 2,-11 0 0,11 0 0,0 0-1,0 0 3,-9 0 0,9 0 0,-9-6 0,-1 6 1,1-4 0,0 4-1,0 0-3,-1-7 1,-8 7 0,-2-3 0,1-3-1,1 6 1,-1-5 1,-10-1-1,11 1-1,-10-1 1,0 1 0,-1-1 0,1 6 0,0-3 0,-1-5 0,1 8-1,1-3 0,-1 3-1,9 0 5,-10-6-2,11 6 0,-10 0-1,9 0-1,-1 0 0,2 0-1,-10 0 0,9-5 0,-10 5 0,1 0 0,1 0 0,-12 0 0,11 0 0,-9 0 0,-1-6 0,1 6 0,9 0 1,-10 0-1,1 0 0,9 0-1,-1 0 0,10 0 0,-9 0 0,-1 0 1,12 0 0,-3 0 1,-8 0 0,10 0 0,-1 0-1,-1 6 0,2-6 0,-1 0-2,-9 0-2,10 5-4,-2-5-6,1 6-6,1-6-8,-1 0-15,-10 3-14,11-3-16,8 0-22,-8 0-26,9 8-44,-1-8-83,10 0-33,10 0-6,-1-8 12</inkml:trace>
  </inkml:traceGroup>
</inkml:ink>
</file>

<file path=ppt/ink/ink1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4:59.304"/>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DA5DD024-731A-4C49-88D4-BD88977B6159}" emma:medium="tactile" emma:mode="ink">
          <msink:context xmlns:msink="http://schemas.microsoft.com/ink/2010/main" type="inkDrawing" rotatedBoundingBox="23498,4183 32895,4228 32894,4437 23497,4393" shapeName="Other">
            <msink:destinationLink direction="with" ref="{9149D48E-F0DA-4763-8A5E-12F5D2D2AEC2}"/>
          </msink:context>
        </emma:interpretation>
      </emma:emma>
    </inkml:annotationXML>
    <inkml:trace contextRef="#ctx0" brushRef="#br0">37 126 90,'-10'-4'218,"1"-3"14,0 7-47,9 0-43,-9-6-29,9 6-14,0-4-6,0 4-3,0 0-2,0 0-13,0 0-11,0-7-14,9 4-13,0 3-9,0-6-13,1 6-4,-1 0-3,11-5 4,-11 5 1,10-6 1,-1 6 2,1-5 3,-1 5 5,2-6 0,8 6 0,0-5-1,9 5 0,-8-6-3,17 6-4,2 0-2,-2-3-1,2 3-3,17 0-3,-8 0 0,9 0-3,-1 3 0,10-3-1,1 6-2,9-6 1,-2 5-1,2 1 0,9-1 0,0 1 0,-9-1-1,9-5 0,0 6 0,9-3-2,-9-3-1,0 7-2,9-7-1,1 0-2,-1 0 0,-9-7 1,9 7 2,-9-3 4,11 3 3,-12-6 4,1 1 1,0 5-1,0 0 1,0-6-2,0 6 0,9 0-1,-9-5-1,9 5 1,-9 0-2,10 5-1,-1-5 1,0 0-1,2 6-1,-3-6-1,1 0 1,-9 5-2,11-5 1,-11 6-4,0-3 1,0-3-3,-11 7 0,11-3-2,-9 2-2,0-6 1,0 7-2,-1-3 2,1 1 2,-11-5 2,11 5 5,0 1 2,0-6 3,-1 5 0,-8 1 1,7-6 1,2 5-2,0 1-1,-10-6 1,10 4-1,0-4 1,-2 7-3,2-7 1,0 0-2,0 3 0,-1-3-1,1 6-1,0-6-2,9 5-2,-19-5-1,10 0-4,-2 6 0,-7-6 0,9 5-1,-10-5 0,-1 0 1,2 0 2,-10 0 0,9 0 1,-10 0 0,11 0-1,-19-5 2,9 5 0,-1-6-5,1 1 3,-10 5 5,1-6 1,9 3 3,-10-4 2,0 3 7,0-2-1,1 1-1,0-1 0,-1 1-3,-1-6 2,-7 11 0,9-5-2,-11 1 2,2-3-1,-2 7-2,-9-6 1,2 2-1,-2-3 3,1 7-2,-1-3-1,-9-3 0,10 6 0,-10-5-1,0-1-3,1 6 1,-1-5 0,-9-1 0,10 6 1,-11-5 0,-10-1-1,12 3-7,-11-5-14,1 8-19,-1-3-30,-9-3-52,0 1-121,0-1-57,-9 1-21,-1-6 2,1 2 19</inkml:trace>
  </inkml:traceGroup>
</inkml:ink>
</file>

<file path=ppt/ink/ink1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01.069"/>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1B239556-7EB3-4184-B11B-3A9112AD249F}" emma:medium="tactile" emma:mode="ink">
          <msink:context xmlns:msink="http://schemas.microsoft.com/ink/2010/main" type="inkDrawing" rotatedBoundingBox="1080,4379 9484,4100 9489,4247 1084,4526" semanticType="underline" shapeName="Other">
            <msink:sourceLink direction="with" ref="{7758DC39-0617-4831-B76B-98CA4C85DFB0}"/>
            <msink:destinationLink direction="from" ref="{4894C10E-D68B-488A-B9A3-4ADF8D6A7EE1}"/>
          </msink:context>
        </emma:interpretation>
      </emma:emma>
    </inkml:annotationXML>
    <inkml:trace contextRef="#ctx0" brushRef="#br0">-7 395 52,'0'-6'230,"0"6"14,0-5-31,0 5-55,0-5-50,0 0-32,9 5-16,-9-6-7,0 1-5,9 5-1,-9-6-3,0 6-5,0 0-3,0-4-3,10 4-4,-10 0-4,9 0-5,0-7 0,2 7 2,-2-4-1,10 4 1,8-5-1,12 0 2,-2-1-2,9-5-2,11 6-4,-1-1-3,10-4-1,10 6-4,-1-2-1,-1 1-2,2-1-2,8 1 0,-8 5-2,-1-6-2,10 6-1,-11 0-1,2 0-1,9 6 0,-10-6-1,10 0-1,-2 0 2,2 0-2,9-6 3,0 6 4,9-5 0,1 5 4,-1-5 2,0 1 1,2 4 1,-2-7 0,-9 7 0,0 0-2,-1 7 1,-8-7-1,-1 4-1,-8-4-2,-1 5-2,1-5-1,-11 0 0,10 5-1,-10-5-1,1 6 0,1-6 0,8 0 2,-10 0-2,10-6 0,1 6-2,-10-5-1,8 5 0,2 0-1,-1 0-2,1 0 1,-10 0-1,-1 0 0,10 0-2,-10 0-1,1 0 0,-9 0 1,8 0 0,-8 0-1,0 0 3,-1 0-3,-9 0 3,0 0 1,10 0 2,-11 0 3,2 0 2,-2 0 3,2 0 1,-2-5-1,2 5 1,-2-4 2,11-3-3,-10 7 2,9-6 1,0 2-3,-8-3 1,7 7-2,2-3 1,0-3 0,-1 6 0,1-5-2,-2 5 1,2-6 0,8 6-1,-8 0-1,0-5 0,-1 5 0,1 0 3,-2-6-3,2 6-1,0 0 0,-10-5-1,8 5 0,2-6-4,-9 6-1,-2 0 1,11-3-2,-10-5 0,0 8-2,0-3-1,0-3-1,-10 1-1,11 5-1,-11-6 0,0 1 0,1 5 3,0-6 1,-11 1 1,12 5 2,-11-5-1,-1 1 2,12 4 0,-11-7 2,10 3 0,-10-7 0,9 5-1,-9-4 1,10 5-2,-1 0 0,0 5-1,2-5-1,7-1 2,-8 6 0,9-6 2,0 2-9,-9 4 7,9-5 4,-10 5 2,0-6 0,2 6 2,-2 0 9,-8-5-3,8 5-4,-9 0 0,1-5-1,-1 5 1,0 0-1,1-6 1,8 1 1,-9 5 0,0-6 1,-1 1-1,2 5 0,-1-6 1,-9 2-2,-1 4-8,2 0-10,-1-5-17,-10 5-25,0 0-34,-9 0-57,0 0-78,0 0-31,0 0-10,0 0 13</inkml:trace>
  </inkml:traceGroup>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5:55.04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3E65D60-E8E1-4438-9F13-CE86F6AE7530}" emma:medium="tactile" emma:mode="ink">
          <msink:context xmlns:msink="http://schemas.microsoft.com/ink/2010/main" type="inkDrawing" rotatedBoundingBox="18049,15924 33630,15322 33641,15620 18061,16222" shapeName="Other">
            <msink:destinationLink direction="with" ref="{50DD2F2F-6C61-4616-897C-665A29CB3C00}"/>
          </msink:context>
        </emma:interpretation>
      </emma:emma>
    </inkml:annotationXML>
    <inkml:trace contextRef="#ctx0" brushRef="#br0">0 645 26,'0'0'223,"9"4"15,-9-4-26,0 0-64,0 6-49,9-6-29,-9 0-18,0 7-8,0-7-2,10 0-3,-10 0 3,0 4-1,0-4 2,9 0 1,9 5 2,-8-5 1,8 0-3,2 0-4,8 0-6,0 0-7,10-5-6,-1 5-5,0 0-4,2-4-5,7 4-1,2 0-3,-2-7-1,2 1 0,7 6 0,-7-4-2,8 4 0,1-6-1,-2 6-1,2-5 0,0 0-1,8 0-1,11-1-4,-10 1 0,8 0-2,12-6-4,-12 7 1,11-3-1,0-3 2,-10 5 3,10-5 1,-11 4 2,11 1 0,-10-5 4,1 0 1,-2 4 2,1-1 2,-8-2-1,-1 3 2,8 1-1,-8-4 1,0 2-3,10-3-1,-11 3 1,10-2-2,1 4-2,-2-6-1,1 5-1,1 1 5,9-5-2,-10 3-5,10 4 0,-11-8-3,11 11-3,0-11-7,-1 5 0,1 1 0,0-1 1,-2 3-4,11-8-5,-9 5-5,9 1-4,-9-6-4,9 5 0,0-4 3,0 6 5,0-8 7,0 2 1,0 0 0,0-1-4,0 0-8,0 0-3,0 2 4,9 4 4,-9-6 4,0 0 7,0 5 12,10 1 3,-10-4-2,0 3 4,-11 1 2,11-1 1,-9 1-2,9-1 0,-9 1 0,0-1 1,-1 1-1,10 0-1,-9 1-2,0-3 1,-2 3-2,2-2 0,0 6-2,0-5 2,-1 5-2,1-6 3,-11 6 4,3 0 4,-3-5 5,2 5 13,8-5 5,-8 5 7,-2 0 4,11 0 1,-10 0 2,10-6-11,9 1-2,-9 1-5,-2-3-3,2 1-5,0 2-6,-10 4 0,10-5-3,0 0-3,-10 5-2,10-6 1,-11 6 0,11-5 0,-10 5 0,1 0 5,7-6 1,-7 6 1,-1 0 1,10-5 0,-10 5 1,10 0-3,0 0-2,0 0-2,-2 0-2,-7 0-4,8 0-1,1 0 2,0 0 2,0 5 1,-11-5 2,11 0 3,-10 6 3,-1-1-1,2-5 0,-1 6 0,1-1 4,-1-5-3,1 5-1,7-1 0,-7-4-1,8 6-3,1 1-3,0-7-1,0 4-1,9 1-2,-11 1 0,11-6 0,0 5-1,0 0-5,-9-5-4,0 6-4,9-6-7,-10 0-7,-8 0-8,9 0-6,-11 0-5,11-6-3,-10 6 4,-1-5 5,2 5 9,-1-5 8,1-1 11,-1 1 9,1 1 7,-2-9 3,1 9 6,-9-6 4,10 4 5,-11 6 4,10-5 5,-8 5 0,7 0-1,-8-6-1,0 6-3,-1 0-6,-8-5-4,9 5-4,-10 0-1,10-6-2,-9 6 0,-1 0 5,1-5 8,9 5 7,-1 0 6,1 0 8,-1 0 7,10 5 3,1-5 0,-1 6-2,1-1-4,-2 1-5,1-1-8,-8 1-9,-1 4-7,-1-6-5,-8 2-3,-11-6-4,-9 7 0,1-7 0,-10 0 7,0 0 1,1 0 14,-1 0 12,-9 0 12,-1-7 9,-7 1 1,7 2 3,1-1-9,-10 0-9,0-1-10,1 6-8,-1-5-7,-9-1-7,9 6-6,-9-5-8,0 5-13,0 0-17,0-6-18,0 6-25,0 0-29,-9-5-50,0 5-83,-1-5-47,1 1-16,0-2 7,-10-5 23</inkml:trace>
  </inkml:traceGroup>
</inkml:ink>
</file>

<file path=ppt/ink/ink1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06.624"/>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FAF541D1-3B00-494B-9F7C-5B8A6CE00A86}" emma:medium="tactile" emma:mode="ink">
          <msink:context xmlns:msink="http://schemas.microsoft.com/ink/2010/main" type="writingRegion" rotatedBoundingBox="14694,2304 17459,2455 17412,3308 14647,3157"/>
        </emma:interpretation>
      </emma:emma>
    </inkml:annotationXML>
    <inkml:traceGroup>
      <inkml:annotationXML>
        <emma:emma xmlns:emma="http://www.w3.org/2003/04/emma" version="1.0">
          <emma:interpretation id="{B4216F62-263F-434B-9B65-402930B9F6F7}" emma:medium="tactile" emma:mode="ink">
            <msink:context xmlns:msink="http://schemas.microsoft.com/ink/2010/main" type="paragraph" rotatedBoundingBox="14694,2304 17459,2455 17412,3308 14647,3157" alignmentLevel="1"/>
          </emma:interpretation>
        </emma:emma>
      </inkml:annotationXML>
      <inkml:traceGroup>
        <inkml:annotationXML>
          <emma:emma xmlns:emma="http://www.w3.org/2003/04/emma" version="1.0">
            <emma:interpretation id="{82B1BF93-BA32-4787-86C1-1DFF67899702}" emma:medium="tactile" emma:mode="ink">
              <msink:context xmlns:msink="http://schemas.microsoft.com/ink/2010/main" type="line" rotatedBoundingBox="14694,2304 17459,2455 17412,3308 14647,3157"/>
            </emma:interpretation>
          </emma:emma>
        </inkml:annotationXML>
        <inkml:traceGroup>
          <inkml:annotationXML>
            <emma:emma xmlns:emma="http://www.w3.org/2003/04/emma" version="1.0">
              <emma:interpretation id="{6B46652D-526D-48CC-8BE9-211F75089B22}" emma:medium="tactile" emma:mode="ink">
                <msink:context xmlns:msink="http://schemas.microsoft.com/ink/2010/main" type="inkWord" rotatedBoundingBox="14694,2304 17459,2455 17412,3308 14647,3157"/>
              </emma:interpretation>
              <emma:one-of disjunction-type="recognition" id="oneOf0">
                <emma:interpretation id="interp0" emma:lang="en-IN" emma:confidence="0">
                  <emma:literal>Road</emma:literal>
                </emma:interpretation>
                <emma:interpretation id="interp1" emma:lang="en-IN" emma:confidence="0">
                  <emma:literal>Roared</emma:literal>
                </emma:interpretation>
                <emma:interpretation id="interp2" emma:lang="en-IN" emma:confidence="0">
                  <emma:literal>Roamed</emma:literal>
                </emma:interpretation>
                <emma:interpretation id="interp3" emma:lang="en-IN" emma:confidence="0">
                  <emma:literal>Rial</emma:literal>
                </emma:interpretation>
                <emma:interpretation id="interp4" emma:lang="en-IN" emma:confidence="0">
                  <emma:literal>Real</emma:literal>
                </emma:interpretation>
              </emma:one-of>
            </emma:emma>
          </inkml:annotationXML>
          <inkml:trace contextRef="#ctx0" brushRef="#br0">0 222 106,'9'-26'233,"0"0"12,11 4-48,8-4-66,9 4-47,10 2-29,0-2-15,0 1-10,9 11-6,1-6-4,-9 10-4,-2 1-5,2 10-3,-11 1-4,0-1-2,-17 12-2,-3-8-3,3 13 0,-11-6 0,-9 4-1,-9 2 2,-11-2 0,3 2 0,-3 0 1,-8-1 0,0-6 1,-10 1-1,10-5 1,8 0 0,-6-2 0,6 2 1,11 0-1,-1-6 1,1 6 0,0-2 0,9 8 2,0-6 0,0 10 2,0-4 0,0-3 5,9 3 0,0-2-1,1 1 2,-1 0-3,-9 0-1,9-1-5,-9 2 0,11-7-2,-11 0-1,9 1 0,-9-6 0,0 7 1,0-8 0,0 1 2,0-5 2,9 5 3,-9-5 0,0 6 2,8-6 1,3-6-4,-2 1-9,10 0-21,10 1-28,-11 4-55,10-7-91,0 2-45,9-6-15,-8 1 2</inkml:trace>
          <inkml:trace contextRef="#ctx0" brushRef="#br0" timeOffset="-370.0213">348 201 50,'0'-15'273,"0"4"31,0-5 27,0 5-76,0 1-50,0 0-30,0-1-17,0 5-15,0 1-17,0-1-21,0 6-25,0 0-21,0 0-23,0 6-11,9-1-6,-9 12 0,0-3 2,0 8 3,0 0 2,0 4-4,0 5-5,-9-5-3,9 7-5,0-2-3,-10 1-5,1-1-13,9-3-20,-9 3-32,0 1-39,-2-6-52,2 0-70,0-5-115,-1 0-47,-8 0-4,8-5 18,1-11 43</inkml:trace>
          <inkml:trace contextRef="#ctx0" brushRef="#br0" timeOffset="665.0373">818 316 227,'0'-4'254,"0"-1"4,0 5-67,-9 0-64,9 5-43,-11-1-23,2 13-10,0-1-8,-1 0-8,10 5 0,-9 6-1,9-2-3,0-3-2,0 5-2,9-1 3,1-6-3,8 3-5,-7-3 1,7 2-2,1-8 0,9-3-1,-10 0-3,11 0-2,-10-5-1,-1-6-1,10 0 0,-8 0 0,-2-6 3,-8-5 2,8 6 4,-8-12 1,-1 7 2,-9-11-3,0 5-4,0 0-5,0-5-5,-9 6-4,-1-1-5,1-1-1,0 8-2,-1-2 1,-8 0-2,9 6 2,-2-1-1,2 3-1,9 3-2,-9-7-4,9 7-3,0 0 1,0 7 2,9-7 1,11 3 0,-11-3 6,9 6 1,10-1-3,0-5-6,1 6-9,-1-6-8,9 0-8,-8 0-4,-1 0 0,0 0 4,9-6 8,-8 6 9,-1 0 9,1-5 6,-10 5 5,-1-6 8,10 6 6,-19-3 6,10-4 5,1 7 3,-11 0 1,0-4-1,-9 4-1,9 0-3,1 0-5,-10 0-5,0 0-4,0 0-7,-10 0-4,1 0-4,9 0-2,-18 0 0,-2 0 0,1 4 2,1 6 1,-10 1 2,8 0 1,-8 5 2,10-1 3,-1 12 3,-1-6 1,3 0-2,8 0 2,-2 0-1,2 0 0,9 1-1,0-2 1,0 2 1,9-5 0,2-7 1,-2 7 3,8-8-2,3-4 0,8 1 1,-8-1 1,8-5-5,-10-5 0,10 5-1,-8-11 1,-3 6-1,12-6-1,-10 1 3,-10-6-1,10 0 2,-10-1-2,0 3 0,11-8-1,-11 5 0,0 3-1,1-3 1,-10 1 2,9 0-2,-9 6 1,9 4-4,-9 1-3,10 0-7,-10 5-1,9 0 0,-9 5 0,9 0 0,2 1 3,-2 4 2,0 1-6,0 5-9,1 0-13,-1 1-21,0-8-23,1 7-27,-1-5-29,0 6-42,11-8-81,-2 2-34,1 0-5,0-6 13</inkml:trace>
          <inkml:trace contextRef="#ctx0" brushRef="#br0" timeOffset="1080.0617">2236 629 6,'19'-17'221,"-10"3"19,2-3-6,-11 1-64,9 0-43,-9 6-31,0 4-25,0-4-18,0 5-17,0 5-15,0-5-12,0 5-8,0 0-4,-9 0 0,9 5 1,-11-5 1,11 5 2,-9 0 0,9 6 2,0-1 1,-8 1 0,8-1 0,0 1 3,0 0-1,8-1 7,-8-3 3,0-4 8,9 3 5,2-6 0,7 5 9,-9-5 2,10 0-2,9-5 1,-8 5-2,7-6-1,1 3 0,0-8 1,1-2 0,-1 4-1,0-2 1,1-5 6,-11 0-3,10 1-1,-9-1 2,1-6 0,-2 2 0,-9-12-3,1 6-4,-1-7-3,0-3-5,-9-1-6,0-6-5,0 2-3,-9 4-4,0-5 0,-1 4-3,1 7-2,0 0-1,0 9-2,-2 0-4,-7 13-2,8-3-1,1 12-1,-10 0-2,10 16 2,-9 0-1,7 11 2,2 4-2,0 6 3,-1 10 3,10-3 1,0 2 2,0 2-1,10 5 4,-10-4-6,9-7-12,0 5-20,11-5-28,-11 1-46,19-7-59,-9 1-121,10-4-59,-2-8-20,1 2 10,11-6 35</inkml:trace>
        </inkml:traceGroup>
      </inkml:traceGroup>
    </inkml:traceGroup>
  </inkml:traceGroup>
</inkml:ink>
</file>

<file path=ppt/ink/ink1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4:56.312"/>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9149D48E-F0DA-4763-8A5E-12F5D2D2AEC2}" emma:medium="tactile" emma:mode="ink">
          <msink:context xmlns:msink="http://schemas.microsoft.com/ink/2010/main" type="inkDrawing" rotatedBoundingBox="23722,4233 24577,4179 24581,4240 23726,4293" semanticType="callout" shapeName="Other">
            <msink:sourceLink direction="with" ref="{DA5DD024-731A-4C49-88D4-BD88977B6159}"/>
          </msink:context>
        </emma:interpretation>
      </emma:emma>
    </inkml:annotationXML>
    <inkml:trace contextRef="#ctx0" brushRef="#br0">15443 151 69,'0'-5'207,"9"0"2,-9 5-47,9-5-49,-9 5-42,0 0-29,0-5-19,0 5-13,-9 0-6,9 5-4,-9-5 0,-2 0-1,2 5 1,1 0 0,-12 0 2,11-5 1,-10 6-5,10-1 2,-11 1 1,12-2-1,-12-4-1,11 7-3,-10-3 1,10 1-4,-9-5-6,-10 5 0,8 1 0,-17-6-1,9 0 4,-20 5 3,2-5 2,-2 0 0,-7 0 1,7-5 2,-9 5 1,11 0 2,-2-6 4,20 6 2,-9-5 4,19 5 3,-2 0 2,1 0 2,10 0-2,9 0-2,-9 0-8,18 0-6,0 0-4,2-5-6,-3 5-4,12 5 0,-2-5 3,10 5 2,-9 1 3,-1-1 0,2 1 3,-1-1 7,-1 1 7,1-3 8,10-3 8,-11 0 12,1 0 6,9 0 0,-10 0-4,2-3-4,-1 3-7,-1 0-12,-9-6-10,1 6-14,-1-5-18,0 5-29,-9 0-44,0 0-73,0 0-46,0 0-18,0 0 3</inkml:trace>
  </inkml:traceGroup>
</inkml:ink>
</file>

<file path=ppt/ink/ink1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24.008"/>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F97B6FCB-085C-4B3C-8041-211310D4B2D4}" emma:medium="tactile" emma:mode="ink">
          <msink:context xmlns:msink="http://schemas.microsoft.com/ink/2010/main" type="inkDrawing" rotatedBoundingBox="9265,4511 25942,5308 25927,5641 9249,4844" semanticType="underline" shapeName="Other">
            <msink:sourceLink direction="with" ref="{8E44C6B9-41A0-4536-8306-4858EEB1462A}"/>
          </msink:context>
        </emma:interpretation>
      </emma:emma>
    </inkml:annotationXML>
    <inkml:trace contextRef="#ctx0" brushRef="#br0">112 45 51,'-9'0'192,"0"0"-5,-2-3-28,2 3-27,0 0-32,0-6-1,-1 1 1,10 5 5,-9-6 2,0 1 3,-1 5 0,10-6-4,0 6-4,-9 0-7,9-5-6,0 5-6,-9 0-13,9 0-12,0 0-14,0 0-13,0 0-8,0 5-13,0-5-1,9 0-2,-9 0 2,0 6 3,0-6 4,9 0 3,-9 0 7,0 0 4,10 0 5,-1 0 5,10 0 2,-1-6 2,2 6-2,8 0-1,0-5-12,-1 0-4,12 1-4,7 4-6,2 0-2,7 0-6,2 0 4,0 0-1,8 0-3,1 4-2,-1 1-2,11-5 0,-1 5-2,1 1-1,-1-6 1,10 5-1,-11 1 1,11-6-7,-10 5 0,1-5 3,7 0 0,-7 0-1,-10 0-2,9 0 8,-10 0-4,2 0-2,-11 0 0,11 0-1,-12 0 0,2 0 1,-1 6-1,10-6-1,-10 0 2,10 0 1,-9 0 2,-1 0 2,10 0 3,-11 3 1,12-3 2,-11 0-1,11 7 1,-12-7 0,10 0-2,3 0 2,-3 0-2,1 0 0,-1 0 0,1 0-1,0 0 1,-1 0 0,-8 0-1,9 0 0,-10 0 0,10 0-1,-9 0-1,8-7-2,-8 7 0,8 0 0,-8-3 0,-2 3 0,2 0 0,0-6 1,-1 6 0,10 0-1,-9-5 0,-1 5 0,10 0-2,-9-6-1,-2 6-1,1 0-1,1 0 0,0 0-3,-11 6 3,11-6 1,-10 0 1,0 0-1,0 0 1,0 0 1,0-6-1,0 6-1,9 0-1,-10 0 2,2 0-2,-2 0 1,2 0 1,-2 0 3,2-5 0,-2 5 2,2 0 2,0 0 1,-2 0-1,-9 0 1,11 0 0,-2 5 0,-8-5-1,9 0 0,0 6-2,-9-6 1,9 0-1,-10 5 1,2-5 1,-2 0 0,0 6 8,0-6-5,11 0-1,-19 0-1,17 0-1,-18 0 0,9 0-8,1 0 4,0 0 0,-9 0 0,8-6 0,-9 6 1,10 0 1,-10 0-1,9 0 1,-8 6-1,8-6-1,-9-6 0,1 6-1,8 0 1,-9 0-1,9 0 1,1 0-1,1 0 0,-2 0 1,0 6 0,0-6-1,11 0 0,-11 3 2,1-3-10,9 0 3,-9 7 3,-1-7-1,0 4 0,1-4 0,-10 6 10,11-1-4,-12-5-3,11 0 1,-9 6-2,-3-6 1,3 5-1,10-5 0,-11 6 0,9-6 1,-8 0-1,8 5 0,0 0-1,0-5 0,1 4-1,0 3 4,0-1-1,-1-6-2,0 4-1,-8 3 0,8-3 1,-9 1-7,1 0 4,8 1 1,2-1 1,-12 1 0,1-1 3,11 1 0,-11-6 1,9 4 1,1 3 2,-1-4 1,11-3 1,-11 6-1,9-1 0,-7-5-1,7 6-1,2-1 1,-11 1-1,9-1-2,2 1 0,-11-6 0,1 3 0,-1 4-1,2-3 0,-2 2-1,0-1-5,-8-5 3,8 6 2,-9-1-1,9-5 1,-8 5 0,8-5 5,2 5-3,-2 1-3,9-6-2,-8 0 0,9 4-3,0-4 1,9 0-2,-8 6 2,-2-6-1,-8 5 2,9-5 1,1 5 0,-11 1 2,1-6 0,8 5 0,-7-5 1,7 0-1,-9 5 1,11-5 2,-11 5-1,11-5 0,-2 0-1,2 0 0,-2 6-1,2-1-2,7-5 1,-7 6 0,8-1-1,1 1 0,-11-2-1,11 3 1,0 2 0,-2-4-2,1 1 1,1 5 0,0-6 1,-1 4 4,10-2 4,-9-3 5,8 2 4,-8-1 0,-2 1 6,11-1 2,1-5-1,-12 0 1,11 6-1,1-6 2,-2 0-2,1 0-3,0 0-2,-10 0-2,10 0-2,0 5-2,-1-5-1,1 0 0,-9 0-2,8 5-2,-8-5 0,8 0-2,1 4-1,0 3 0,-1-7-1,1 4-1,1 2 1,8-1-2,-1 1 0,-8-1-2,10 0 2,-2 1 2,-8-1-3,10 6 0,-10-5-1,-1-2 1,1 6-2,0 1 0,-10-5 1,1 4-1,9-5 1,-10 1-2,1 4 0,-2-5 3,12 0 2,-12 6 2,11-6 1,1 1 4,8-1 2,-10 1 0,1-2-1,10 1 0,-10 0-3,-1 1 0,1-1 0,-1 1-1,1-1-1,-9 0 0,8 1 1,-8-1 1,0-1 1,8 2 0,-8-6-1,-2 7-1,2-3-2,9-4 0,-10 5-2,10-5 0,-1 5-1,1-5-2,10 0-1,-10 6-2,-1-6 0,1 0-1,0 5 1,-10-5 1,1 0 2,-11 6 0,2-6 3,-11 0-1,0 5 3,-8-5 0,-1 0-2,-8 0 1,8-5-2,-10 5 0,10 0-1,0 0 6,1 0-2,8 0-2,-9 0 1,10 0-1,-1 0-1,11 0-7,-11 0 2,0 0 0,2 0 3,-2 5-1,-8-5 2,-1 6 1,-10-6 2,1 0 0,-1 5-2,-7-5-4,-2 0-4,-1 0-4,-8 0-6,0 0-6,0 0-4,11 0-3,-11-5-6,0 5-9,0 0-16,0-6-34,0 1-55,-11-1-106,11-5-88,-8 1-38,-12-7-8,11 2 28</inkml:trace>
  </inkml:traceGroup>
</inkml:ink>
</file>

<file path=ppt/ink/ink1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33.447"/>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73661EA3-309A-48D8-B213-F34345FE2DD9}" emma:medium="tactile" emma:mode="ink">
          <msink:context xmlns:msink="http://schemas.microsoft.com/ink/2010/main" type="inkDrawing" rotatedBoundingBox="28808,5572 32294,5681 32290,5814 28804,5705" semanticType="underline" shapeName="Other">
            <msink:sourceLink direction="with" ref="{8E44C6B9-41A0-4536-8306-4858EEB1462A}"/>
          </msink:context>
        </emma:interpretation>
      </emma:emma>
    </inkml:annotationXML>
    <inkml:trace contextRef="#ctx0" brushRef="#br0">57 22 173,'-19'0'280,"-1"-6"36,11 1-31,9 5-34,-9-6-37,18 6-32,0-5-31,30 5-34,7 0-30,11 0-29,28 5-21,18 1-8,10 5-2,18 0 1,20 3-2,-2 3-6,21-2-5,-1 1-4,10 1-5,0-3-5,-11 3-3,2-6-3,-10 0-3,-1-8-2,-8 3 1,-11-6 4,-9-6 2,2 3 2,-21-5 3,-8-1 2,-10 4-4,-19-6-6,-1 0-7,-17 6-10,-9 1-14,-2-3-21,-18-3-32,1 5-39,-20 5-37,1-6-50,-20 6-89,1-5-32,-20 0 5,-8 5 27</inkml:trace>
  </inkml:traceGroup>
</inkml:ink>
</file>

<file path=ppt/ink/ink1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33.701"/>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E07EF421-310B-4091-8F23-7FA3CB05FF02}" emma:medium="tactile" emma:mode="ink">
          <msink:context xmlns:msink="http://schemas.microsoft.com/ink/2010/main" type="inkDrawing" rotatedBoundingBox="28856,5645 32340,5912 32336,5962 28852,5695" semanticType="underline" shapeName="Other">
            <msink:sourceLink direction="with" ref="{8E44C6B9-41A0-4536-8306-4858EEB1462A}"/>
          </msink:context>
        </emma:interpretation>
      </emma:emma>
    </inkml:annotationXML>
    <inkml:trace contextRef="#ctx0" brushRef="#br0">216 0 19,'-75'0'242,"19"0"37,18 0-1,10 0-63,9 0-48,19 0-39,19 5-33,9-5-27,29 5-14,9-5-3,8 6 2,20 5 3,19 0 2,-1-7-2,21 6-4,-2 1-6,20 0-7,8 6-7,10-3-8,1-3-8,8 6-6,0-3-8,1 3-4,-10-1-6,1 0 2,-10-6-4,-1 1-11,-19-1-16,-7-4-27,-11 5-38,-19-6-58,-9-5-115,-19 0-50,-10 0-17,-17-11 12,-11 6 31</inkml:trace>
  </inkml:traceGroup>
</inkml:ink>
</file>

<file path=ppt/ink/ink1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38.767"/>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D62F2478-4274-49A4-A65B-1D8BB93EDFDC}" emma:medium="tactile" emma:mode="ink">
          <msink:context xmlns:msink="http://schemas.microsoft.com/ink/2010/main" type="inkDrawing" rotatedBoundingBox="3187,16598 31804,16543 31805,17053 3188,17108" shapeName="Other">
            <msink:destinationLink direction="with" ref="{D42AE91A-C3F0-4FEA-B11C-19ECE014154F}"/>
          </msink:context>
        </emma:interpretation>
      </emma:emma>
    </inkml:annotationXML>
    <inkml:trace contextRef="#ctx0" brushRef="#br0">0 426 41,'48'-6'224,"-11"1"19,11-1-25,-2 2-60,-8-3-47,-1-2-29,11 4-17,-1-1-9,-9 1-9,18-1-6,-9 1-4,9-1-3,1 1-6,-2-1-2,2 3-2,8-3-4,1 1-3,1-6-3,-1 11 0,-1-6 0,1 6-2,0-5 1,-10 5 1,10-6 5,-9 6 5,8 0 7,-8 0 7,-2 0 6,2 6 6,8-1 3,-8-5-4,9 6-5,-10-6-6,10 5-6,-1-5-9,1 6-5,1-6-4,-1 5-1,8-5-1,-8 6-1,10-3-2,-1-3 1,10 6 3,-2-1-1,-7-5 2,9 6 0,-10-1 0,10 1 1,-11-1-1,2 1 0,-1-1-1,-9-5 0,8 5 1,-7-5 0,8 4-1,-9-4-1,8 0-2,2 0-1,-10-4-2,19 4-2,-11-5 0,11 5-4,-10-5 0,19-6 0,-18 5-1,7 1-1,2-1-1,0 6-1,0 0-1,-10 0-2,10 0 1,-10 0-1,-1 0 1,-7 0 1,-1 0 0,9 0 0,-10 6 1,1-6-13,10 0 6,-11 0 5,10 0 4,1 0 2,-1 0 2,10 0 18,-2 0-5,-7 0-3,18-6 0,-9 6-3,-1 0 3,10 0-5,-9 0 0,0 0-3,-2 0 0,11 0-1,-9 0-3,0 0-1,0 0 2,-1-5 1,10 5-1,-18 0 1,18-6 0,-11 3 4,2-3-1,0 1-3,9-1-2,-9 1-1,9-6 0,-10 5-7,10-4-2,0 0 0,0-1 1,-1 6-2,1-6 4,-9 0 2,9 2 4,-9 3 2,9-5 1,-9 1 2,-10 4-1,0-4 0,1-1-1,-2 6-1,-8-5 2,10 0 1,-11-1 1,1 0 0,9 1 2,1-6 2,-2 5 1,2 0 9,-1 1 0,10 6-2,-11-7 2,11 5-1,0 6-1,-10-7-7,10 7 0,-10 7 0,10-7 1,-11 6-2,11 5 0,-10-7-7,10 6 0,0 1-2,9 0-1,0-1-2,0 0-3,0 7 7,0-6-1,9 3 2,-1-3 0,3 5 2,-2-5 3,0 4-1,10-3 1,-10 3-1,1 1 0,-1-5-1,0 0-1,1 3-1,-10-3-2,9-5 0,0 5-2,-9-6 0,11 1 0,-11-3 0,0-3 0,-1 0 0,1 0-1,0 6-2,-10-6-2,10-6 0,10 6 0,-10 0-3,9-3 0,0 3-2,-9-6 3,19 1 15,-10 5-4,11 0-1,-12-6 4,12 6 0,-11 0 1,0 0-14,1 0 7,-10-5 3,0 5-2,0 0 1,-9 0-1,9 0-1,-11 0 0,11 0 0,-9 0 0,0 0 0,-1 0 0,10 0 0,-9 0-1,0 0 0,9 0 1,-9 0 0,9 0 1,-11 0 1,11 11-1,0-6-1,0 4-1,0 2-2,0-5 1,0 5-1,0 0 2,0-1 3,-9 1 8,9-7 0,-9 7-3,0 0 1,9-6-1,-11 6 7,2-6-12,0 6 1,-1-11-1,1 10 3,0-5-2,0-5-8,-10 6 3,10-6 1,-2 5 0,2-5-1,0 0 0,0 0 0,9 0-1,-10 0 0,1-5 1,0 5-2,-2 0-1,2-6 0,0 6-1,0 0 0,-10 0-1,10 0 0,-11 6-2,1-6 0,1 0 0,-2 0 2,3 0 1,-3 0 3,2 0 4,-1 5 2,-1-5 1,2 5 1,-1 0 0,-9-5-2,10 6 0,-2-6 1,-8 5-1,10-5 1,-2 6 0,1-6 0,1 0-3,-10 4 0,-1-4-1,1 0 0,0 5-1,-1-5 0,-8 5 0,8-5 0,-8 0 1,9 0-1,-1 0 1,1 0 0,1 0-1,-1 0 1,-1 0-7,1 0 1,-9 6 0,8-6 1,-8 0 8,9 0-3,-10 0 4,10 0-5,-11 0-1,12 0-3,-1-6-7,-11 6 7,12 0 6,-12 0-3,11-5-3,-9 0-1,-1 1 1,10-2-4,-9-5-4,-1 1 6,-10-1 5,11-4 2,9-1 1,-10 0 0,1-6 0,0 7-2,8-6 1,1-1-1,-9 7 0,8-7 0,1 1 0,-1 6 1,10-7 0,-8 6 1,-1 6 0,8-6-1,1 5 1,1 6-1,-1-5 0,1-1 11,-2 5-5,2-3-4,-1-2-2,-1 6-1,11-6 0,-10 5-10,1 2 6,-1-6 1,1 4 1,-2 1 1,2-1-2,8 1-1,-8-1 0,7-4-1,-7 10-1,-1-11 0,10 11 1,-10-4 1,1-2 3,-2 6 3,2 0 5,-10-7 1,0 3 3,-1 4 0,1-5 2,-1 5-1,1-5-1,0 5 1,-10 0-2,10 0-2,-9 0-2,-1 0 0,10 0-1,-9 5 0,-1-5-1,-1 5 0,2-1-1,0 3-1,-10-1-1,9 5 0,-9-7-1,0 6 1,-9-4-2,0 5 1,-1-6-1,0 5-1,1 0 2,-10-4 1,9 5 1,2 5 0,-11-7 1,10 2 0,-10 0 0,0-6-1,10 6-12,-10-1 3,0-5 4,1 7 1,-3-8-2,3 1 2,-10 1 12,0-1-4,-1-5-4,2 5 0,8 1-1,-19-6-1,10 5 0,-1 1 0,2-1 1,-2-5-1,10 6 0,-9-2 0,10-4 0,8 10-1,-9-10-1,10 11 7,-1-5-3,11-1-2,-11 6-2,0-5 0,11-3-2,-2 3-9,2-1 2,-11 1 11,0-6-5,1 5-5,-10-5 0,0 0-4,1 0-6,-1 0-20,-9 0-9,-1 0-15,2-5-26,-11 5-30,10 0-35,-19-6-42,9 1-83,-9-1-77,-9 3-22,9-8 8,-10 0 29</inkml:trace>
  </inkml:traceGroup>
</inkml:ink>
</file>

<file path=ppt/ink/ink1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7:09.024"/>
    </inkml:context>
    <inkml:brush xml:id="br0">
      <inkml:brushProperty name="width" value="0.10583" units="cm"/>
      <inkml:brushProperty name="height" value="0.10583" units="cm"/>
      <inkml:brushProperty name="color" value="#002060"/>
      <inkml:brushProperty name="fitToCurve" value="1"/>
    </inkml:brush>
    <inkml:brush xml:id="br1">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FCFA7DD7-885D-4A8B-8215-437B5FD16EB6}" emma:medium="tactile" emma:mode="ink">
          <msink:context xmlns:msink="http://schemas.microsoft.com/ink/2010/main" type="writingRegion" rotatedBoundingBox="852,112 9421,142 9403,5240 834,5211"/>
        </emma:interpretation>
      </emma:emma>
    </inkml:annotationXML>
    <inkml:traceGroup>
      <inkml:annotationXML>
        <emma:emma xmlns:emma="http://www.w3.org/2003/04/emma" version="1.0">
          <emma:interpretation id="{E3340888-A68D-4641-B475-360D3E87DDDF}" emma:medium="tactile" emma:mode="ink">
            <msink:context xmlns:msink="http://schemas.microsoft.com/ink/2010/main" type="paragraph" rotatedBoundingBox="852,112 8435,138 8429,1882 846,1856" alignmentLevel="1"/>
          </emma:interpretation>
        </emma:emma>
      </inkml:annotationXML>
      <inkml:traceGroup>
        <inkml:annotationXML>
          <emma:emma xmlns:emma="http://www.w3.org/2003/04/emma" version="1.0">
            <emma:interpretation id="{ACFB129D-712E-42F5-9146-39313972A110}" emma:medium="tactile" emma:mode="ink">
              <msink:context xmlns:msink="http://schemas.microsoft.com/ink/2010/main" type="line" rotatedBoundingBox="852,112 8435,138 8429,1882 846,1856"/>
            </emma:interpretation>
          </emma:emma>
        </inkml:annotationXML>
        <inkml:traceGroup>
          <inkml:annotationXML>
            <emma:emma xmlns:emma="http://www.w3.org/2003/04/emma" version="1.0">
              <emma:interpretation id="{5225493B-D12C-442D-B6D9-F0563F9FA264}" emma:medium="tactile" emma:mode="ink">
                <msink:context xmlns:msink="http://schemas.microsoft.com/ink/2010/main" type="inkWord" rotatedBoundingBox="852,112 8435,138 8429,1882 846,1856"/>
              </emma:interpretation>
              <emma:one-of disjunction-type="recognition" id="oneOf0">
                <emma:interpretation id="interp0" emma:lang="en-IN" emma:confidence="0">
                  <emma:literal>understood</emma:literal>
                </emma:interpretation>
                <emma:interpretation id="interp1" emma:lang="en-IN" emma:confidence="0">
                  <emma:literal>understood of</emma:literal>
                </emma:interpretation>
                <emma:interpretation id="interp2" emma:lang="en-IN" emma:confidence="0">
                  <emma:literal>understood d</emma:literal>
                </emma:interpretation>
                <emma:interpretation id="interp3" emma:lang="en-IN" emma:confidence="0">
                  <emma:literal>understood I</emma:literal>
                </emma:interpretation>
                <emma:interpretation id="interp4" emma:lang="en-IN" emma:confidence="0">
                  <emma:literal>understood o</emma:literal>
                </emma:interpretation>
              </emma:one-of>
            </emma:emma>
          </inkml:annotationXML>
          <inkml:trace contextRef="#ctx0" brushRef="#br0">-4014-14616 181,'0'-15'265,"-9"4"25,9-6-52,0 8-48,-10-2-32,10-5-23,-9 5-20,9 6-22,-9 1-19,0 4-16,-1 4-11,-8 1-5,7 11 3,-7 1 10,-1 4 10,10 5 10,-10 0 4,1 6 3,-2 4 0,1 8-4,10-8-2,-9 12-5,8-1-7,1 1-6,0 0-7,9 4-9,-11-4-4,11 5-9,0-6-7,11 1-3,-2-7-5,0 2-2,10-6-4,-1-1-1,1-3 1,10 0-4,-1-13-2,0 1-1,10-6-1,-1-4-2,0-6-2,-8-5-1,8 0-2,2-5-4,-11-6 0,9-4 0,-8-6-1,-1 1-1,0-8 0,-1 1 5,1-4-5,-8-5-2,-1-8-4,-1 7-1,-9-4 0,1 3-2,-1 7-2,-9-1-4,0 0-6,0 7-6,-9 3-9,9 0-12,0 1-11,-10 6-17,10-2-24,-9 7-28,9 0-35,0-1-54,0 1-95,0-1-36,0 1 2,0-1 22,9 0 38</inkml:trace>
          <inkml:trace contextRef="#ctx0" brushRef="#br0" timeOffset="910.0509">-3140-14351 33,'9'0'252,"-9"0"23,11 0 5,-11 5-61,9 0-47,-9 6-26,9 5-14,-9 4-6,10 2-3,-10 9-7,0-4-13,9 4-11,-9 2-10,9-2-9,-9 2-9,10-8-10,-10 6-8,0-4-9,9-1-7,-9-5-7,9 1-5,-9-7-5,9 1-3,-9-5-3,0 0-1,0-6-2,0 1 1,0-3-1,0-3 1,0 0 0,0 0-2,11-3-1,-11-8-3,0 0-4,0-6-5,9 3-3,-1-8-1,-8 2-3,11-8-1,7 2-1,-8 0 4,8-1 1,2 2 0,8-3 4,-10 3 1,10 3 3,0 2 1,-8 3 2,8 1 2,-10 5 2,10 6 3,-8-1 0,-2 6 1,1 6 0,-10 5 3,10 0-1,-10 3 2,0 3 2,-9 4 0,11-4 1,-11 3-3,0 7-2,0-7 0,0 2-2,0-6-6,0 5-1,0-5-5,0-1-8,0-4-12,0-1-18,0 1-16,0-1-25,0-4-24,0-1-24,9 1-31,10-6-35,-10 5-48,19-5-48,1-5-25,-1-1 8,-1 1 27</inkml:trace>
          <inkml:trace contextRef="#ctx0" brushRef="#br0" timeOffset="1828.1046">-2124-14103 127,'9'-16'244,"0"0"22,-9-5-48,0 5-51,0-4-28,-9 3-25,0 7-19,-2-7-11,2 6-13,1 6-7,-3-4-12,-7 9-4,9 0-3,-10 0-1,-1 9 1,3 2 1,-3 11 0,2-2 2,8 7-1,-8-1 0,8 1-2,10-1-2,-9 6-1,9-5-5,0-1-4,0 0-5,9-5-3,1 0-1,-1-4-3,0-6-1,10-2-3,-1-4-3,2 1-4,-1-6-2,18 0-3,-19-6-3,21-5 1,-11 1 1,-1-5 2,1-2-1,-8 3 1,8-14 0,-10 8 0,1-12-1,-10 5-2,11-9-3,-11-2 0,10-4-3,-10-6-2,-9 1-2,9-5 0,1-1-1,-10 0-1,9 6 3,-9 3-2,9 8 1,-9-2 5,0 13 0,0-3 0,11 14-2,-11-3 2,0 6-2,0 1-3,-11 0-1,2 16 1,9-2 2,-9 12 4,-10 6 4,10 3 6,0 7 7,-1-1 12,-8 13 5,7 3 3,2-5 5,0 6 2,9-1 0,-10 1-7,10 0 2,10-1-3,-10-5-2,9 0-4,-9 2-4,20-13-5,-11 5-2,0-10-4,10 2-1,-10-8-2,10 2-2,-1-11 0,11-2 0,-10 2-1,9-6-1,1-5-1,-1 0-1,-1-5-3,1-6-1,-8 2-3,8-8-2,0 1-2,-10 0-3,2-11-1,-11 2 0,10-7-2,-10 5 0,1 2 0,-10-8 1,9 13 1,-9-7 1,9 5 1,-9 2 2,0 3-1,0 6 1,-9 6 0,0 0 1,-1 10 2,10 0-1,0 6 3,-9 0 2,9 9 1,0 8 0,0-1 2,0-2 2,0 7 0,0 0 0,0-5 1,9 4-1,1-5 0,-1 6 0,0-6-1,0-5 2,11 1 0,-12-13 1,3 2-3,-2-5 0,0-1 0,1 1-2,17-6-3,-16-6 0,6 1 0,3-5-1,-11 0-5,10-1-2,-10-11-1,0 6-4,-9-10-1,10 6 0,-10-13 0,0 7 0,0 0 2,0-1 4,9 7 1,-9-2-1,9 6 3,-9 1 2,11 4-2,-2 0-2,0 6 0,1-1-1,8 1 0,1 5 0,10 0 1,-11 5 0,10-5 3,-9 6 0,10-6 1,-11 5 4,1 0-1,-1-5 0,-8 6 0,8-6-2,-7 5 0,-2 1-3,-9 5 1,0-2 4,9 7 3,-18 1 5,9 3 5,0 2 3,-9 3 3,9 2 0,-11-1 0,11 6-2,0-6-2,-9 6-2,9-5-3,0-1-2,9 1-1,-9-1-3,0-6-3,11-3-5,-2 4-4,-9-10-8,9-1-9,-9 0-11,0-3-11,10-3-14,-1 1-20,0-5-22,1-5-26,8 1-31,2-13-30,-2 1-30,10-4-40,0-3-57,1 3-21,-1-2 13,0-3 27</inkml:trace>
          <inkml:trace contextRef="#ctx0" brushRef="#br0" timeOffset="2204.1235">-527-14097 109,'-9'-11'233,"9"0"14,-10 5-39,1-4-50,9 6-27,-9-3-14,9-3-7,-11 5-6,11-1-6,0 1-6,0 0-8,0-1-9,0 1-8,0 1-6,0-9-5,0 9-3,0-6-3,0 4-4,11-5-6,-11 6-4,0-1-3,0 1-6,0 0-9,0 1-6,0-2-3,0 6-4,-11 0-4,2 6 3,9 3 2,-8 2 3,8 0 5,0 5 6,0-1 4,0 7 4,8-1 2,-8 5-1,20 1-2,-11-1-4,10 1-3,-1 4-5,-9 0-2,10-4-3,1 0-2,-11 4-2,0-4 0,1-1-2,-1 1 0,-9-1-1,0 1 1,-9-6 1,-1 0-1,1 0 2,0-6 1,-11 1-2,1-5 0,1 0 0,-1-6-1,-10 0 0,12-1-2,-3-4 0,2 0-2,-1-4-3,-1-1 6,12 0-14,-1-6-13,-2 0-19,11-5-24,11 1-29,-2-6-39,-1 0-25,12-6-30,8-4-37,1-1-65,8 1-43,0-8-5,11 3 15,-2-1 35</inkml:trace>
          <inkml:trace contextRef="#ctx0" brushRef="#br0" timeOffset="3565.202">111-14616 38,'20'-43'231,"-11"1"25,1 6-11,-10 3-49,9 8-22,0-3-12,-9 8-13,0 4-18,9 5-19,-9 2-23,0 9-26,-9 9-19,9 7-6,0 12 3,-9 8 11,9 6 9,0 5 5,0 6 4,9 5-2,-9 0 7,9 0-8,-9 1-7,11-1-7,-11 0-5,0-6-7,0 3-16,8-9-5,-8 3-4,0-13-4,0 6-3,0-11-3,0 1-2,-8-5-6,8-7-5,0 2-8,-11-2-9,2-9-6,9 0-4,-9 0-1,0-11 1,9 0 3,-19 0 4,10-11 5,-2 0 5,2-9 2,1 4 2,-3-4 4,2-2 2,0-5 2,0 6 3,9 5 0,-10 1 1,10-2 2,10 2 0,-1 5-1,0-1-1,11 0 0,-3 2-2,12-2 0,-1 5-2,0-5-2,1 0-2,8 1 2,-9 6 2,10-3 0,-10-3 3,0 5 0,1-1 5,-1-4-3,0 4 0,-10-3 1,2 2 0,-11 1 6,10 2 4,-10-1 5,1 0 2,-10-1-1,0 6-2,9 0-2,-18 0-6,9 11 0,-10-2 0,1 8 2,-10 4 5,10 0 2,-11 6 1,11 6 0,0-2-1,0 0 0,-1 0-2,1 1 2,9-5-4,9 4-1,1-4-3,-1-1 0,0-4-2,11-8-6,-2 3 1,10-6 0,0-1 0,1-4-1,-1-1 0,0-5-1,1 0-3,8-5-1,-18-1-3,8-4 0,-7-1-3,-1-6-2,-1 3-1,-8-8 0,-1-4 0,-9-1 0,0-4 1,0 4 3,-19-5 2,10 6 2,-11 0 2,12 5 1,-12 1 2,2 9-1,-10 0 2,9 5 0,1 1-1,7 5 1,-7 5-1,9 1 1,-1 5 0,1 3-2,9-3 2,0 6 0,9 4 1,1-6 0,-1 1-1,0-1 1,11 1-1,-11-5-3,10-1-2,-1 1-3,10-5 1,-8-1-2,8-5 2,-10 0 1,10 0 2,-8-5 0,-3-1 1,3 1 0,-1-6-2,-1 2-1,-9-8 1,1 1 1,-10 1-1,0-2 0,0 2 1,0-1 0,0 0-1,-10 0 1,10 6 1,-9 5-2,0-6 0,0 11 0,-1 0 1,10 0-2,-9 5 2,0 6 2,9-1 1,0 0 1,-11 7-1,11-6-4,11 3-3,-11 3-6,0-6-6,9 4-6,0-5-6,1-4-5,-1 4-5,0-3-8,10-3-6,-1-4-9,2 5-6,-1-5 0,-1-5 3,10 5 10,1-4 3,-10-3 16,-1-3 12,10 4 11,-19 1 7,11 0 8,-1 0 15,-10 0 6,0 0 4,1-1 4,-10 1 4,9 5-1,-9-6-2,0 2-4,0 4-5,9 0-4,-9 0-4,0 0-4,0 0-5,0 0-3,0 0-1,0 4 0,0 2 0,0-1 1,0 1 2,0-1 0,9 5 0,-9-5 0,0 6 0,0-1-1,0 1 1,0-6-1,0 6 0,0-6 1,0 1-1,0-1 0,0 1-1,0-6 3,0 4 2,0-4 0,0 0-1,11 0 1,-11-4 0,0 4-2,0-6-1,9 6-1,-9-5 2,0-6 2,9 5-2,1-4-2,-10 6 1,9-13-2,-9 6 0,9 1-3,-9 0-1,0-7 0,0 2 0,0-1 1,0 5-2,0-3 0,-9-3 1,0 1 0,9 0 1,-10 1-1,1 4-4,0 0 1,-11 0 3,11 6 0,0 1 1,-10 4 4,0 0 9,10 4 2,-11 7 3,2-1 5,-1 7 3,1 3 4,8 7 3,-8-1 5,7 6 5,2 0 3,0-1 4,-1 6 1,10-4-3,0 3-3,10-10-4,-10 6-3,9-4-4,11-3-5,-11-4-2,10 0-3,-1-5-3,10-1-4,-8-4-2,8-6-1,0 6 0,-1-11-4,2 0 0,-1 0-3,0-6 1,1-4-2,-10 6 1,9-7-1,-10-5-1,2 0-1,-2-5-1,1 0 2,-10 1-4,10-8 0,-10 1 0,-9-4-2,0 4 0,9 1-4,-9-6 2,-9 11-6,9-5-8,0 10-12,-9-5-16,9 5-27,-9 5-35,9 6-35,0-1-35,0 3-43,0 3-70,0 0-46,9 0-4,0 3 21,0 3 33</inkml:trace>
          <inkml:trace contextRef="#ctx0" brushRef="#br0" timeOffset="4054.2326">2076-13982 196,'10'-6'299,"-1"-4"21,0 0-40,1-1-64,-10-4-46,0-1-31,-10 5-33,10-5-15,-18 7-16,8-2-15,-8 0-15,-2 11-13,2 0-9,-1 5-7,-9 5-2,8 6-2,-7 6-2,8 9 1,0 0 4,10 1 0,0 10 1,-2-4 1,22-2 0,-11-5 1,18 2-1,1-1 1,9-6-1,10-10-1,9-1 1,0-4-1,18-6-1,1-5-1,0 0-3,10-9-9,-11-2-10,10-5-15,-10 0-18,2-5-14,-1 0-8,-11-6 1,12-4 5,-11-1 8,-9 0 13,0-10 8,0-1 6,0-4 3,-9-1 3,0-10 2,-10-4 1,0-3 1,-1-8 0,-8-1 4,1-10 3,-2-7-21,1-3-14,-10-3-4,2-3 0,-11 11-2,-11-2 4,-7 11 25,-1 13 21,-10 15 12,-8 4 12,0 10 7,-11 16 5,2 8 4,-2 14 1,2 14 1,-11 8 1,10 22 1,0 3-1,0 11-5,9 9 1,1 13 1,-11 4-2,21 6-5,-11 5 2,9 2-2,3-9 0,-3 9-6,19-8-7,-8-4-1,7-7-5,2 2-3,9-10-1,0-3-6,9-9-8,2 0-14,-2-11-24,10 2-29,-1-12-40,10-1-54,1-9-93,-1-12-91,9 1-35,1-5-1,0-11 23</inkml:trace>
        </inkml:traceGroup>
      </inkml:traceGroup>
    </inkml:traceGroup>
    <inkml:traceGroup>
      <inkml:annotationXML>
        <emma:emma xmlns:emma="http://www.w3.org/2003/04/emma" version="1.0">
          <emma:interpretation id="{8EF50325-69EA-431C-B744-113AE84974D3}" emma:medium="tactile" emma:mode="ink">
            <msink:context xmlns:msink="http://schemas.microsoft.com/ink/2010/main" type="paragraph" rotatedBoundingBox="2729,3081 9108,1606 9656,3975 3277,5450" alignmentLevel="2"/>
          </emma:interpretation>
        </emma:emma>
      </inkml:annotationXML>
      <inkml:traceGroup>
        <inkml:annotationXML>
          <emma:emma xmlns:emma="http://www.w3.org/2003/04/emma" version="1.0">
            <emma:interpretation id="{7758DC39-0617-4831-B76B-98CA4C85DFB0}" emma:medium="tactile" emma:mode="ink">
              <msink:context xmlns:msink="http://schemas.microsoft.com/ink/2010/main" type="line" rotatedBoundingBox="2729,3081 9108,1606 9656,3975 3277,5450">
                <msink:destinationLink direction="with" ref="{1B239556-7EB3-4184-B11B-3A9112AD249F}"/>
              </msink:context>
            </emma:interpretation>
          </emma:emma>
        </inkml:annotationXML>
        <inkml:traceGroup>
          <inkml:annotationXML>
            <emma:emma xmlns:emma="http://www.w3.org/2003/04/emma" version="1.0">
              <emma:interpretation id="{E9AEA6D7-B06F-4EB7-8CC3-B4733139CFE1}" emma:medium="tactile" emma:mode="ink">
                <msink:context xmlns:msink="http://schemas.microsoft.com/ink/2010/main" type="inkWord" rotatedBoundingBox="2729,3081 9108,1606 9656,3975 3277,5450"/>
              </emma:interpretation>
              <emma:one-of disjunction-type="recognition" id="oneOf1">
                <emma:interpretation id="interp5" emma:lang="en-IN" emma:confidence="0">
                  <emma:literal>*anti</emma:literal>
                </emma:interpretation>
                <emma:interpretation id="interp6" emma:lang="en-IN" emma:confidence="0">
                  <emma:literal>*cattail</emma:literal>
                </emma:interpretation>
                <emma:interpretation id="interp7" emma:lang="en-IN" emma:confidence="0">
                  <emma:literal>*cacti</emma:literal>
                </emma:interpretation>
                <emma:interpretation id="interp8" emma:lang="en-IN" emma:confidence="0">
                  <emma:literal>*rattail</emma:literal>
                </emma:interpretation>
                <emma:interpretation id="interp9" emma:lang="en-IN" emma:confidence="0">
                  <emma:literal>*rani</emma:literal>
                </emma:interpretation>
              </emma:one-of>
            </emma:emma>
          </inkml:annotationXML>
          <inkml:trace contextRef="#ctx0" brushRef="#br1" timeOffset="-125262.0686">-621-12254 6,'9'-17'222,"-9"2"19,9 5-24,-9-1-67,0 5-49,0 2-31,0 8-17,0 9-6,-9-4 8,0 18 8,0-1 7,-1 6 6,-8 10 5,7 5 5,3 1 6,-1 4 3,-2 1 0,2 1 2,9-1-4,9 0-7,2-1-7,6-10-9,3 6-9,8-6-12,1-5-9,-1-6-10,9 0-6,0-9-4,1 0-6,-1 0-7,2-8-13,-2-3-23,0-5-31,1-6-40,0 0-46,0-6-55,-1 1-106,-9-6-62,1-9-17,-11 3 16,10-4 34</inkml:trace>
          <inkml:trace contextRef="#ctx0" brushRef="#br1" timeOffset="-125554.0832">-1335-12150 81,'0'-20'220,"-9"4"17,9-4-50,-11 4-53,2 5-35,1 0-26,-12 7-16,2-2-9,-1 1-3,-18 10-5,8-5 0,-8 10 3,-2 7 3,2 4 7,-9 4 4,7 6 6,2 8 4,-1-1 3,10 4 0,10-6-1,-1 7-3,10-1-1,9 0-4,0-6-5,9 2-3,10-6-7,-1 4-3,10-3-10,1-8-5,8-3-5,0-2-7,2 2-9,-2-6-13,1-1-18,-1-5-19,0-4-23,2-1-26,-11-5-21,-1 0-14,1-5-11,-8-1-5,8-4-4,-19 0 8,10-6 11,-10 5 12,0-9 13,-9 4 12,0 0 19,0 0 14,-9 1 13,0-2 15,-1 1 17,1 5 20,0 0 14,0 2 21,-1 4 21,10-1 14,-9 1 14,9-1 8,0 1-1,0 5-10,9-6-13,1 2-15,-1 4-15,9-7-12,1 7-8,10-3-5,-10 3-4,8 0-2,-8 3-4,10-3-2,-10 7-3,-1-7-2,1 4-1,-1 2-1,-7-1 0,-2 6-1,0-5 1,-9 4 0,0 1 3,0 4 3,0-4 7,0 11 8,-9-7 6,0 6 8,9 0 4,-11 0 2,2 6-3,9-7-6,-9 7-5,9 0-4,0-1-9,0 1-3,0-1-4,9 1-14,0-1-19,-9-5-28,11-6-31,-11 2-50,9-2-64,-9-4-80,9 0-30,-9-11-1,10 0 22</inkml:trace>
          <inkml:trace contextRef="#ctx0" brushRef="#br1" timeOffset="-126797.1553">-1335-11039 14,'28'-11'274,"-10"0"36,1 2 22,1 4-71,-11-1-66,0 1-52,1 5-43,-10 0-30,9 0-14,-9 5-7,0 6-6,0 5-3,-9 10-1,-1 0 0,1 11-6,-11-1-6,2 6-7,-10 8-4,0-3-2,-1 6-2,1-7-2,-9 2-3,9 1-1,-10-2-3,10-10-5,-9 5-9,8-10-7,1-1-13,0-4-17,8-2-14,2-8-20,-1 5-17,10-12-12,0 0-23,-1-5-52,10-5-77,0-5-25,0-5-5,10-6 8</inkml:trace>
          <inkml:trace contextRef="#ctx0" brushRef="#br1" timeOffset="-126280.1232">-1457-11075 45,'8'-17'268,"3"3"20,-2 7 18,10 3-88,-1-2-64,10 12-37,1 5-21,-1-2-13,0 18-9,1-1-11,-1 6-10,-1 10-13,1-1-10,-8 1-9,8 8-5,-10-3-2,1-5-4,1 1-2,-2-1-1,1 0-4,-1-11-11,-8 7-14,8-13-26,-7-3-30,-2-2-42,0-3-57,-9-1-95,10-6-39,-10-10-7,0 0 15</inkml:trace>
          <inkml:trace contextRef="#ctx0" brushRef="#br1" timeOffset="-127010.1659">-1429-11023 110,'9'-10'253,"-9"4"24,0 1-22,10-1-67,-10 2-41,0-3-37,-10 7-21,10 0-18,-9 0-17,-11 7-12,3-3-8,-12 2 2,1 5-2,-9 4-3,-1 6-2,0-5 0,0 0-1,10 6-10,-9-2-1,-1 2-1,10 0-2,-9-2-4,8 2-2,1-8-4,0 8-9,-1-6-13,10 0-19,1-5-26,9-1-27,-1 1-21,10-6-24,0 0-40,10-10-75,8 0-27,19-6 0,-8-10 9</inkml:trace>
          <inkml:trace contextRef="#ctx0" brushRef="#br1" timeOffset="-126492.1361">-1730-11070 84,'0'0'244,"0"-5"19,0-1-30,0 6-63,0 0-54,0 0-37,0 0-18,0 11-12,10-2-4,8 8-1,-9 4 4,10 5 1,1 1-4,8 4-7,-10 7-9,10-2-5,1 6-6,-10-4-4,9-1-3,-1-1-4,-7-4-8,8-1-11,-9-3-15,8-1-19,-16-7-21,6 2-25,-6-7-40,-2-5-93,0-4-40,1-6-14,-1 0 5</inkml:trace>
          <inkml:trace contextRef="#ctx0" brushRef="#br1" timeOffset="-135553.6446">3956-12809 47,'0'0'113,"0"5"-24,-10 0-19,10-5-11,0 6-7,0-1-6,-9-5-4,9 6-5,0-2-1,0-4-5,0 0-3,0 7-3,0-7-1,0 0-2,0 4-3,0-4 0,0 0 2,0 0 2,0 0 7,0 0 5,0 0 2,0 0 7,0 0 7,0 0 5,0 0 6,0 0 5,0 0 8,0 0 0,0 0-1,0 0-3,9 0-7,-9 0-8,0 0-9,0 0-11,0 0-9,0 0-9,0 0-6,0 0-5,0 0-4,0 0-3,0 0-2,0 0 0,0 0 0,0 0 1,0 0-1,0 0 2,0 0 2,0 0 1,0 0 0,0 0 1,0 0-1,0 0 2,0 0-2,0 0-1,0 0-2,0-4-8,0 4-13,0 0-22,0 0-24,10 0-22,-10 0-25,0 0-28,0 0-28,0 0-48,0 0-30,9 0-5,-9-7 14</inkml:trace>
          <inkml:trace contextRef="#ctx0" brushRef="#br1" timeOffset="-136128.6785">4031-12275 4,'0'-21'187,"0"0"13,9 0-42,-9 4-41,10-5-29,-10 8-15,9-3-10,-9 3-9,9-3-8,-9 6-3,0 0-3,11 1-3,-11-1-5,0 6 0,0 0 0,8-1 2,-8 6 1,0 0-2,0-5-2,0 5-3,0-5-4,0 5-6,0 0-6,0 0-6,0 0-4,0 0-2,0 5-1,0 0 1,0 6 1,0 5-1,0 0 3,9 6 4,-9-2 2,0 2 2,0 9 3,0 2 5,9 3-1,-9 7 1,0-1 2,0-6 1,0 12-1,11-6 2,-11 1-1,0-1-1,0-5-3,0-1-3,0 7-1,0-10-2,0 3 0,0 1-2,0-5-2,0-1 0,0-3 0,0-3-2,-11 2 1,11-1-1,0-5 0,0-1 0,0 7-1,-9-12 0,9 7-2,0-6-7,0 1-10,-9-12-13,9 4-15,0 2-11,0-5-9,9-6-14,-9 0-28,0 0-47,0-6-82,0-5-38,9-3-17,-9-8 7</inkml:trace>
          <inkml:trace contextRef="#ctx0" brushRef="#br1" timeOffset="-135186.6255">4116-12925 78,'9'-6'149,"-9"1"-17,9-1-25,-9 3-16,10-3-7,-10-10-10,0 5-4,9-5 1,-9 6-2,0-1-4,9 0-4,-9 1 5,0 4 2,0-9-5,0 4-3,0 6-6,0-6-10,0 11-10,0-5-11,0 5-9,0 0-8,0 5-7,0 1-4,0-1 0,0 5 1,0 2 0,0 3 1,0 1 5,0 6 1,10 3 2,-10 3 5,0 3 4,0 5 6,0 2 0,0 3 5,0 1 1,0 6 1,0 5-1,0 0-1,0-1-4,9 7-4,-9 0-3,0-6 0,0 3-4,9-3-2,-9 1-1,0-7 2,9 1 1,-9-10-2,11-2 0,-11-5 2,9-9-3,-9 5-7,9-11-7,-9-1-7,0-4-8,0-7-11,10 2-22,-10-12-28,9 6-25,0-10-56,-9-5-86,10-2-41,-10-8-5,9-6 19</inkml:trace>
          <inkml:trace contextRef="#ctx0" brushRef="#br0" timeOffset="9288.5228">46-12994 23,'10'5'205,"-1"6"17,0 5-30,0 1-48,10 3-32,10 7-24,-1-1-16,1-5-14,8 6-13,9-2-14,-7 3-10,7-8-10,11 7-5,-10-7-10,0 7-13,0-6-19,0 0-29,-10-4-58,11 5-74,-11-8-35,0-3-9,0 0 5</inkml:trace>
          <inkml:trace contextRef="#ctx0" brushRef="#br0" timeOffset="9587.5383">1024-12994 201,'9'-21'252,"0"5"24,10 0-65,-10 0-48,0 6-31,-9-1-21,11 6-17,-11 5-21,0 0-16,0 5-10,0 6-6,-11 11 0,-7-2 2,8 7 3,-8 10 5,-1-1 4,-10 6-1,11 7-4,-19-2 1,9-5-1,0 11-7,-10-4-10,10-3-7,0 2-5,-1-6-5,1 0-4,0 0-5,8-4-3,2-7-5,-1 2-9,1-2-12,8-10-17,1 0-25,9 0-36,0-10-42,0 5-57,0-5-104,9-2-44,10-4-9,0-5 20,8 0 36</inkml:trace>
          <inkml:trace contextRef="#ctx0" brushRef="#br0" timeOffset="9909.5564">1794-12989 188,'19'-31'277,"1"-6"31,-3 5-44,3 1-56,-2 10-35,-8-1-29,-1 7-26,0 4-28,1 0-19,-10 6-15,0 16-13,-10 0-2,1 9 5,-10 7 12,10 9 7,-20 13 5,12 4 3,-12 3-4,1 3-8,-1 5-10,-8 4-9,9 6-9,-11 0-7,2 0-7,8 0-5,1-5-2,-9 4-3,9-4 0,10 0-3,-2-5 1,2-6 1,8-5 0,1 0-4,0-5-10,9-12-14,0 1-21,0-5-34,9-6-45,0-6-63,1-3-91,-1-1-99,9-5-40,2-11-2,-1 0 30,9-11 54</inkml:trace>
          <inkml:trace contextRef="#ctx0" brushRef="#br0" timeOffset="10177.5707">2320-12788 160,'0'-16'320,"9"1"18,-9 4 12,11 6-112,-11 5-79,0 11-46,-11-1-16,11 11 3,-9 10 5,0 7-2,0-1-8,-10 10-7,0 6-13,1 5-16,-11 0-10,10 5-7,-9 1-4,-10-6-7,10 6-5,10-6-3,-10-5-3,8-1-4,2-4-3,-1-5-2,10-7-9,-1-3-10,1-8-17,9 3-23,0-14-37,0 3-43,9-12-54,1 1-68,-1-6-108,10-6-44,-1-10 0,2-4 25,8-8 48</inkml:trace>
          <inkml:trace contextRef="#ctx0" brushRef="#br0" timeOffset="10399.5827">2442-12587 248,'9'-6'303,"2"6"32,-2 6-48,0 5-57,10 0-42,1 3-30,-3 14-26,3-8-23,-2 8-20,10-3-21,-9-4-18,-1 6-16,11-2-12,-10-3-8,0 0-8,-1-2-13,2-3-14,-2-1-21,-8-7-23,8-2-33,-8-2-42,8 0-48,2-10-73,-11 5-64,10-12-20,-1-3 12,-8 1 30</inkml:trace>
          <inkml:trace contextRef="#ctx0" brushRef="#br0" timeOffset="10566.5952">3072-12856 159,'0'-37'300,"10"5"36,-10 6-15,0 10-77,9-6-59,-9 13-48,0 9-29,-9 0-22,9 9-8,-10 13 4,10 9 3,-9 2 4,0 9-5,-1 0-10,1 10-13,0 0-14,-2 7-11,2-6-11,0-5-9,0-1-5,-1 0-4,1 6-3,0-5-4,-1-5-2,-8 3-6,7-2-10,2-8-18,0 2-34,9-7-48,-9-10-66,-1 0-110,10-10-86,-9-1-35,0 1 9,9-5 33</inkml:trace>
        </inkml:traceGroup>
      </inkml:traceGroup>
    </inkml:traceGroup>
  </inkml:traceGroup>
</inkml:ink>
</file>

<file path=ppt/ink/ink1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53.500"/>
    </inkml:context>
    <inkml:brush xml:id="br0">
      <inkml:brushProperty name="width" value="0.10583" units="cm"/>
      <inkml:brushProperty name="height" value="0.10583" units="cm"/>
      <inkml:brushProperty name="color" value="#7030A0"/>
      <inkml:brushProperty name="fitToCurve" value="1"/>
    </inkml:brush>
    <inkml:brush xml:id="br1">
      <inkml:brushProperty name="width" value="0.10583" units="cm"/>
      <inkml:brushProperty name="height" value="0.10583" units="cm"/>
      <inkml:brushProperty name="color" value="#002060"/>
      <inkml:brushProperty name="fitToCurve" value="1"/>
    </inkml:brush>
  </inkml:definitions>
  <inkml:traceGroup>
    <inkml:annotationXML>
      <emma:emma xmlns:emma="http://www.w3.org/2003/04/emma" version="1.0">
        <emma:interpretation id="{C3D74290-1583-47AE-86B6-3AA87223A9BD}" emma:medium="tactile" emma:mode="ink">
          <msink:context xmlns:msink="http://schemas.microsoft.com/ink/2010/main" type="writingRegion" rotatedBoundingBox="13600,12573 14596,7497 17295,8026 16299,13103">
            <msink:destinationLink direction="with" ref="{ECCD05C3-EB1D-484B-A9E4-80C8865D0D36}"/>
            <msink:destinationLink direction="with" ref="{01557F45-5B3A-4D40-B441-C484E6359D4F}"/>
          </msink:context>
        </emma:interpretation>
      </emma:emma>
    </inkml:annotationXML>
    <inkml:traceGroup>
      <inkml:annotationXML>
        <emma:emma xmlns:emma="http://www.w3.org/2003/04/emma" version="1.0">
          <emma:interpretation id="{A1C83E09-BEEA-40F6-8E9E-7B76EBB5E1E1}" emma:medium="tactile" emma:mode="ink">
            <msink:context xmlns:msink="http://schemas.microsoft.com/ink/2010/main" type="paragraph" rotatedBoundingBox="14395,11124 14215,7801 14952,7761 15133,11084" alignmentLevel="2"/>
          </emma:interpretation>
        </emma:emma>
      </inkml:annotationXML>
      <inkml:traceGroup>
        <inkml:annotationXML>
          <emma:emma xmlns:emma="http://www.w3.org/2003/04/emma" version="1.0">
            <emma:interpretation id="{6B4A5800-8CDC-47BF-9B1D-041E9B0176F5}" emma:medium="tactile" emma:mode="ink">
              <msink:context xmlns:msink="http://schemas.microsoft.com/ink/2010/main" type="line" rotatedBoundingBox="14395,11124 14215,7801 14952,7761 15133,11084"/>
            </emma:interpretation>
          </emma:emma>
        </inkml:annotationXML>
        <inkml:traceGroup>
          <inkml:annotationXML>
            <emma:emma xmlns:emma="http://www.w3.org/2003/04/emma" version="1.0">
              <emma:interpretation id="{AF1244F3-AFB3-45B7-B759-6BB724791912}" emma:medium="tactile" emma:mode="ink">
                <msink:context xmlns:msink="http://schemas.microsoft.com/ink/2010/main" type="inkWord" rotatedBoundingBox="14395,11124 14215,7801 14952,7761 15133,11084"/>
              </emma:interpretation>
              <emma:one-of disjunction-type="recognition" id="oneOf0">
                <emma:interpretation id="interp0" emma:lang="en-IN" emma:confidence="0">
                  <emma:literal>in</emma:literal>
                </emma:interpretation>
                <emma:interpretation id="interp1" emma:lang="en-IN" emma:confidence="0">
                  <emma:literal>In</emma:literal>
                </emma:interpretation>
                <emma:interpretation id="interp2" emma:lang="en-IN" emma:confidence="0">
                  <emma:literal>f</emma:literal>
                </emma:interpretation>
                <emma:interpretation id="interp3" emma:lang="en-IN" emma:confidence="0">
                  <emma:literal>it</emma:literal>
                </emma:interpretation>
                <emma:interpretation id="interp4" emma:lang="en-IN" emma:confidence="0">
                  <emma:literal>if</emma:literal>
                </emma:interpretation>
              </emma:one-of>
            </emma:emma>
          </inkml:annotationXML>
          <inkml:trace contextRef="#ctx0" brushRef="#br0">-4248-275 184,'0'-6'227,"0"1"-15,0 5-54,0-6-46,-11 6-30,11 0-19,-9 0-7,-10 6 0,1-1 3,-1 6 5,-10 5 2,1 4 0,-9 7-3,-1 6-7,10 9-6,-18-6-9,7 12-9,2-6-6,-1 6-6,1-6-6,-2 0-6,13 0-5,-3 1-3,10-12-8,-1 1-7,12-5-10,-1-6-8,0-11-8,9 1-11,0-6-19,0-5-14,9 0-14,-9-5-17,9-6-16,-1-4-21,3-1-20,7-6-18,-8-4-12,-1-1 6</inkml:trace>
          <inkml:trace contextRef="#ctx0" brushRef="#br0" timeOffset="159.0093">-4578-90 38,'28'-27'213,"10"-1"25,-1 8-27,2 4-45,-2 6-25,-9 4-11,10 12-7,-10-2-4,0 9-10,1 7-7,-11 2-10,10 3-17,-9 6-23,-10 2-14,0-2-10,11 7-14,-11-7-12,-9 7-11,8-2-19,3 1-26,-2-1-40,-9 2-64,0-6-107,0 0-51,0-6-9,-9-5 3,9 0 31</inkml:trace>
          <inkml:trace contextRef="#ctx0" brushRef="#br1" timeOffset="43540.464">-4277-48 21,'0'0'199,"0"-6"3,0 1-29,-10-1-42,10 3-34,0-8-20,-9 5-14,9-5-4,0 0-2,0 6-6,0-4-3,-9-2-3,9-2-2,-10 4-1,10-2-2,-9 2 1,0-4 1,0 3 3,9 0 3,-11 5 1,2-6-2,9 0-2,-9 2-3,-1 2-8,10-3-4,-9 0-1,9 5-2,0-6-1,-9 1 0,9-6-1,-10 5-4,10-5-1,-9 0-2,9-1-3,0-3-1,-9-2-3,9 2-1,-9-2-2,9-3-3,-11-3 0,11-3-2,-9 5-2,9-7-1,-9-3 0,9 5-1,-10 0 0,10-2 1,0-4-1,0 5 1,0 1 0,0-1 0,0 1-1,0-2-1,0 2 0,0-2 0,0 2-1,0 6 0,-9-8 0,9 1 1,0 6 1,0 5-1,-9-5 1,9 4-3,-10 2 2,10 4 0,-9 0-1,9-5 1,0 5 0,0 0 2,-9-1-1,0 3 0,9-3-1,0 1 0,-11-1 1,11 8 0,0-7-1,-9 5 1,9-4-1,0 4 0,0-4 2,0-1-2,0 5 0,0-6 0,0 3 0,0 3 0,0-6-1,-9 6 1,9-3 0,0-3-2,-10 6 1,10-3-1,-9-3 2,9 1-1,0 0 1,-9 0 1,-1 1-2,10-2 1,0-4 0,-9 6 0,9-6 1,-9 5-1,9-5 0,0 5 1,0 0 0,-11-5 1,11 5 0,0-6 1,0 2 0,0 4 0,0-4 2,0-2-1,0 0 3,0 1 0,0-5 2,0 5 0,0-5-2,11-1-1,-11 1 0,0-1 1,0 1-1,9-1 0,-9 1 1,0-1 0,9 2 3,-9 3-1,0 1 1,0 0 0,10 5 3,-10 0 1,9 7-1,-9-8 1,0 7 2,0-1 0,9 0 1,-9 0-1,0 5-3,0-3-3,10-2 0,-10 0-2,0 6-2,0-6 0,0 2-1,0 3-1,0-5 1,0 0 1,0 6-2,0-6 0,-10 6 7,10-5-2,0 4-5,0 1-1,-9 5-1,9-5 0,0 0-8,0 5 2,0 0 4,0-6 2,0 6 0,0 0 0,0-5 1,0 5 2,-9 0-1,9 0-1,0-5 0,0 5 2,0 0-3,0-6 0,-10 6-1,10 0 0,0-5-2,0 5-3,-9-5 3,9 5 0,0-6 1,0 6-1,-9 0 0,9-4-1,-11 4-8,11 0-9,0-5-9,0 5-9,0 0-10,0 0-5,0 0 0,0-6 0,11 6-2,-11 0 2,9-5 3,-9 0 5,0-1 2,0 1 1,0-5 8,0 3 8,9-2 9,-9-2 3,0 6 4,0-6 8,0 2 3,10 2 1,-1-3 2,-9-1 1,9 6 2,1-6 1,-1 2-1,-9-4 0,9 2 2,2 2 0,-2-2 4,0 0 3,0 6 7,-9-4 5,10-2 7,-10 0 10,9 5 6,-9 1 4,0-1 1,0 1-5,0 5-8,0 0-11,-9 0-11,-1 5-7,1 6-6,0 0 0,-11 9 0,2-3 0,-1 8 1,10 3 0,-10-3-2,-1 2-5,2 6-8,-1-7-15,10 1-20,-10-2-28,10-3-41,0-1-42,-2-6-51,-6-4-82,8 5-31,-2-10 0,2-6 27</inkml:trace>
          <inkml:trace contextRef="#ctx0" brushRef="#br1" timeOffset="43745.475">-4587-2918 49,'9'-5'236,"-9"1"17,0-2-17,9 6-53,-9 6-41,10-2-24,-10 12-9,9-5-2,0 11-5,2-2-12,7 2-15,-9-2-16,10 7-16,0-5-13,-10-2-12,11 7-13,-11-7-11,9-3-22,-8-1-29,-1-1-38,0 1-51,-9-6-85,10-4-66,-1-6-19,-9 5 8,9-10 27</inkml:trace>
        </inkml:traceGroup>
      </inkml:traceGroup>
    </inkml:traceGroup>
    <inkml:traceGroup>
      <inkml:annotationXML>
        <emma:emma xmlns:emma="http://www.w3.org/2003/04/emma" version="1.0">
          <emma:interpretation id="{1D4BE7B8-0161-45FC-9F91-871291ADACAD}" emma:medium="tactile" emma:mode="ink">
            <msink:context xmlns:msink="http://schemas.microsoft.com/ink/2010/main" type="paragraph" rotatedBoundingBox="15610,12967 16606,7891 17295,8026 16298,13103" alignmentLevel="1"/>
          </emma:interpretation>
        </emma:emma>
      </inkml:annotationXML>
      <inkml:traceGroup>
        <inkml:annotationXML>
          <emma:emma xmlns:emma="http://www.w3.org/2003/04/emma" version="1.0">
            <emma:interpretation id="{6CC593E9-F84F-47C0-A2D6-A26AD42EA9F0}" emma:medium="tactile" emma:mode="ink">
              <msink:context xmlns:msink="http://schemas.microsoft.com/ink/2010/main" type="inkBullet" rotatedBoundingBox="15624,12970 15803,12061 16477,12193 16298,13103"/>
            </emma:interpretation>
            <emma:one-of disjunction-type="recognition" id="oneOf1">
              <emma:interpretation id="interp5" emma:lang="en-IN" emma:confidence="0">
                <emma:literal>→</emma:literal>
              </emma:interpretation>
            </emma:one-of>
          </emma:emma>
        </inkml:annotationXML>
        <inkml:trace contextRef="#ctx0" brushRef="#br0" timeOffset="-5057.2847">-3206 1563 184,'0'-11'260,"0"2"27,0 3-58,0-5-60,0 5-40,0 2-31,-9 4-15,-1 0-13,1 4-2,0 7 3,-11 5 5,3 0 8,-3 6 2,1-2-3,1 7-6,-1-1-7,1 1-5,-2-1-9,1 6-9,1-6-15,-1-4-8,10 3-6,-11-3-7,11-1-4,-10-5-5,10 5 4,0-11-13,-1 5-4,10-8-5,-9 3-3,9-5-7,0-5-10,0 0-10,9 0-14,1-9-11,-1-4-7,0 4 1,10-13 11,1 1 15,-11 0 14,9 0 13,1-10 9,0 4 3,-1-4 4,2-2 2,-3-3 5,3 5 1,-1-8 2,-10 8 8,11 0 6,-11 5 5,-1-1 7,12 7 8,-11-2 8,0 5 5,-9 7-4,10 0-5,-10 5-6,9-1-5,-9 12-2,0-1 3,0 5 6,0 11 8,9 7 8,-9 3 7,0 5 2,0 7-4,11 4-2,-2 6-7,-1 5-7,12 1-9,-11-2-10,10 7-9,-10-6-11,11 1-13,-12-6-17,12-1-23,-11-11-31,0 7-39,0-12-45,1-3-50,-1 0-101,10-8-61,-1-8-14,2-3 18,8-3 36</inkml:trace>
      </inkml:traceGroup>
      <inkml:traceGroup>
        <inkml:annotationXML>
          <emma:emma xmlns:emma="http://www.w3.org/2003/04/emma" version="1.0">
            <emma:interpretation id="{6608F8A5-0DB4-414A-B2C2-22F875D1449A}" emma:medium="tactile" emma:mode="ink">
              <msink:context xmlns:msink="http://schemas.microsoft.com/ink/2010/main" type="line" rotatedBoundingBox="16324,9329 16606,7891 17079,7984 16797,9422">
                <msink:destinationLink direction="with" ref="{5C0A60C2-0669-4271-87C4-009A24A50422}"/>
              </msink:context>
            </emma:interpretation>
          </emma:emma>
        </inkml:annotationXML>
        <inkml:traceGroup>
          <inkml:annotationXML>
            <emma:emma xmlns:emma="http://www.w3.org/2003/04/emma" version="1.0">
              <emma:interpretation id="{D123EA38-50F0-4D3E-9006-5E270A2CE64B}" emma:medium="tactile" emma:mode="ink">
                <msink:context xmlns:msink="http://schemas.microsoft.com/ink/2010/main" type="inkWord" rotatedBoundingBox="16324,9329 16606,7891 17079,7984 16797,9422"/>
              </emma:interpretation>
              <emma:one-of disjunction-type="recognition" id="oneOf2">
                <emma:interpretation id="interp6" emma:lang="en-IN" emma:confidence="0">
                  <emma:literal>f</emma:literal>
                </emma:interpretation>
                <emma:interpretation id="interp7" emma:lang="en-IN" emma:confidence="0">
                  <emma:literal>F</emma:literal>
                </emma:interpretation>
                <emma:interpretation id="interp8" emma:lang="en-IN" emma:confidence="0">
                  <emma:literal>A</emma:literal>
                </emma:interpretation>
                <emma:interpretation id="interp9" emma:lang="en-IN" emma:confidence="0">
                  <emma:literal>i</emma:literal>
                </emma:interpretation>
                <emma:interpretation id="interp10" emma:lang="en-IN" emma:confidence="0">
                  <emma:literal>*</emma:literal>
                </emma:interpretation>
              </emma:one-of>
            </emma:emma>
          </inkml:annotationXML>
          <inkml:trace contextRef="#ctx0" brushRef="#br1" timeOffset="23426.3371">-2651-1392 158,'0'0'243,"9"0"15,-9 0-60,0 8-51,0-8-37,0 3-14,0 3-5,9-1-1,-9 1 2,0-1-2,0 1-3,10-1-4,-10 1 0,9-3 4,-9 4 0,0-7 3,0 4 1,9-4 1,-9 6-1,0-6-11,0 0-5,11 0-8,-11 0-8,9-6-8,-9 6-9,0-4-7,0-6-11,0 4-6,0-5-8,0 0-3,0 0-4,-9-3-2,9 3-1,-11-6 0,11-3-1,0 3-1,0-3-2,0-2 0,0 2-1,11-7 0,-11 1-3,0-1 2,9 1-1,0-1 2,-9 1-2,8 5 2,-8-1 2,11-4 0,-11 5 0,0 0 0,9 0 1,-9-4-1,0 8 1,0-4 0,0-1 0,9 5 2,-9-3 0,0 4 1,10-4 0,-1 3 1,-9 1 0,9 0-1,2 1 0,-2 4 0,-1-4 1,3-2-1,-11 3 1,9 3 1,0-6-1,0 3 0,-9-3-2,10 6 0,-1-5 0,-9 0 3,0 1-1,9 4 0,-9 0-1,0-5 1,0 6-1,0 0-3,0-1 2,0 0 1,0 5 0,0-4-1,0 0 1,0 5 0,11-6 1,-11 0-2,0-4 1,8 4 0,-8 1 0,9-6 0,-9 5-1,0 2 2,0-8 4,0 7-4,0-7 0,0 6-1,0 0 2,0 8-3,0-8-3,0 0 2,0 5 0,-9-5 1,9 6-3,0 5 4,0-6-1,0 3 0,0-3 1,0 6 0,9-5 0,-9-1-1,0 1 2,0-1 1,0 1 0,11 5-1,-11-5 0,0 5 0,0-6-2,0 1 0,0 5 0,0 0-2,0-4 1,0 4 0,0 0-1,0-6-1,0 6 1,0 0 0,0 0-1,0 0-4,0 0 0,0 0-6,0 0-4,0 0-7,0 0-11,0 0-13,0 0-22,0 0-27,-11-6-34,11 1-37,-9 5-36,1 0-39,-12 0-72,1 0-38,10 0 1,-9 0 22,-1 0 37</inkml:trace>
          <inkml:trace contextRef="#ctx0" brushRef="#br1" timeOffset="23681.3514">-2539-2674 110,'0'-5'266,"10"-1"30,-10-5-14,9 7-61,-9-3-41,0-2-30,0 4-26,0-1-26,0 6-25,0 0-15,0 11-13,-9-2-6,-1 2 0,10 11 3,-9-2 0,-11 2-3,12-1-6,-10 5-9,7 1-7,-7-2-6,8 3-6,1-3-6,-10-3-11,10 0-16,0-6-25,0-1-31,-2-4-33,2-6-32,9 1-41,0-6-66,0 0-52,0-6-9,0-4 13,9-5 26</inkml:trace>
          <inkml:trace contextRef="#ctx0" brushRef="#br1" timeOffset="23850.3609">-2539-2679 63,'28'-21'235,"-8"5"22,-12 0-19,12 5-62,-2 2-40,-8-2-26,8 5-19,1 6-15,-10 0-14,11 0-12,-2 6-11,1 5-9,-10-2-4,10 7-9,-10 1-3,11-3-5,-11 3-3,0 4-6,10-1-8,-10-4-14,-9 0-21,10 5-31,-1-10-53,-9 5-103,9-5-48,-9-6-19,11 1 8</inkml:trace>
        </inkml:traceGroup>
      </inkml:traceGroup>
    </inkml:traceGroup>
  </inkml:traceGroup>
</inkml:ink>
</file>

<file path=ppt/ink/ink1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49.693"/>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ECCD05C3-EB1D-484B-A9E4-80C8865D0D36}" emma:medium="tactile" emma:mode="ink">
          <msink:context xmlns:msink="http://schemas.microsoft.com/ink/2010/main" type="inkDrawing" rotatedBoundingBox="18932,16405 19754,10979 20204,11047 19382,16473" semanticType="verticalRange" shapeName="Other">
            <msink:sourceLink direction="with" ref="{C3D74290-1583-47AE-86B6-3AA87223A9BD}"/>
            <msink:sourceLink direction="with" ref="{CB15DE25-9278-496D-B407-4F86F061975B}"/>
            <msink:sourceLink direction="with" ref="{0B69406B-83EC-43C2-9D90-291619A157BF}"/>
            <msink:sourceLink direction="with" ref="{6202888E-0F0D-4FB5-9D1C-D106F7954DDA}"/>
          </msink:context>
        </emma:interpretation>
      </emma:emma>
    </inkml:annotationXML>
    <inkml:trace contextRef="#ctx0" brushRef="#br0">176 5472 14,'10'0'294,"-10"0"37,0 0 29,0-5-53,9 5-76,-9-5-57,0-1-38,9 1-24,-9 1-20,11-2-16,-11-5-10,9 5-9,0-3-12,-9 4-7,9-11-11,-9 4 0,10 1-7,-10-3-2,0-3-4,0 3-5,-10-14 3,1 6-6,-9-9 2,-2-1-5,-8-5-2,9-5-1,-8-4 0,7-3-1,1-4 0,-9 0 0,10-5 1,9 0-1,-10 0-1,19-4 0,-9 2-1,9-2 1,9 4-1,-9-6 1,8 1-2,12 4 1,-11-4-2,10 5 0,-1-6-1,1 6-1,1-6 1,7 6-2,-8-4 1,9-3-2,-8 9 0,7-10 1,1 9-2,-9-1 0,1 1 1,7 2 1,-8 8 1,0-1-1,10 1 2,-11 1 0,1 4 0,-1-2 2,10 7 1,-8-1 3,8-4 1,-10 11 1,1-5 1,1 4 1,-2-1 1,1 2-2,-1 6-1,-8-8 0,8 7 1,-7-1-1,-2-5 0,0 6-1,1-5 0,-1 4 0,0-4 0,0 4 0,-9-6-1,0 4 1,10 1-1,-10-4 1,0 1-1,9 4 0,-9 1 1,0 0 0,0-2 0,0 8 1,0-6-2,0 5 1,0-7-1,0 8 0,0-2 0,0 1-1,0 0 1,9-4-1,-9 2 1,11-8 0,-11 6-1,9-3 0,-9-3 7,8 4-3,3-6-2,-2 2-1,-9 0 0,9-1 0,-9 6-7,0-5 3,9-1 2,-9-1 1,0 2 1,0 6 2,0-8-1,0-4 0,0 5-3,0-5 0,0 5 0,0-4-4,0-1 1,0-1 2,10 7 2,-10-5 1,0-3 0,9 8-2,-9-6 0,9 6 0,2-2 0,-3 2-1,-8 0 1,9 4-1,2 1 0,-2-1 0,0 5-1,0 2 1,1-7-1,-10 12 1,9-6 0,0 5 0,-9 0 2,10-1-1,-10 3 0,9-1 1,-9-9-1,9 10-1,-9-3-1,0-5 2,11 8-4,-11-3 1,0 3 2,9-3 0,-9 6 1,0 1 1,0-1 1,0 0 0,0 6-1,0 0-1,-9-1-2,9 2-1,-11-2-1,11-4 0,-9 5 1,0-1 0,-1-5 4,1 7-2,0-12 0,-1 5 1,-8 0-2,9-3-1,-11-3 0,12 1 0,-12-4 8,11 3-4,-10-4 0,1-1 1,-1 7 0,-1-7 0,2 1-5,8 0 4,-8 5 2,9 1 2,-1-6 0,1 5 0,0 0 0,9 5-1,-11-4 0,11 4-1,0-5-1,0 5 0,11 2-1,-11-8 4,0 6-5,9-5-5,-9 1-6,0-1-5,9 5-10,-9-5-16,0 6-16,0-6-27,0 0-31,0 6-37,0-7-67,0 8-78,-9-7-26,9-1 4,0 3 24</inkml:trace>
  </inkml:traceGroup>
</inkml:ink>
</file>

<file path=ppt/ink/ink1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53.169"/>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5C0A60C2-0669-4271-87C4-009A24A50422}" emma:medium="tactile" emma:mode="ink">
          <msink:context xmlns:msink="http://schemas.microsoft.com/ink/2010/main" type="inkDrawing" rotatedBoundingBox="13025,16068 14598,10717 15080,10859 13507,16210" semanticType="verticalRange" shapeName="Other">
            <msink:sourceLink direction="with" ref="{6608F8A5-0DB4-414A-B2C2-22F875D1449A}"/>
          </msink:context>
        </emma:interpretation>
      </emma:emma>
    </inkml:annotationXML>
    <inkml:trace contextRef="#ctx0" brushRef="#br0">76 5415 161,'-9'-5'266,"0"1"17,9-9-40,-10 3-64,1 0-47,9-6-31,-9 0-13,-1 1-7,10-6-3,-9 0-6,9-11-3,-9 5-2,18-4-1,-9-8-2,0-3-4,9-5-5,-9-5-6,10-1-9,-1-11-7,-9-3-7,9-8-6,1 1-5,-10-6-4,0 2-4,0-7-1,9 1-3,-9-1-2,0 1-2,9-6-2,-9 6-1,11-2-2,-2-3-2,0-1-1,0 6-1,10-7 2,0 2 2,-10-6 5,20 4 1,-12 8 6,3-8 3,8 2-2,9 4 0,-8 1-3,8-1-1,-9 5-1,10 2-11,0-2 3,-11 7 1,12-2 1,-2 7 1,-8 4-1,-1 2 12,9 2-5,-8 7-3,-11 6-1,10 0-1,0 0 0,-8 8-2,-2-3-1,1 6 2,9-1-4,-8 5 0,-2 1 2,1-1 0,-1 6-1,1-1 2,1-6 4,-2 8-2,-10-6-1,12 3-1,-1 3 1,-10-3 0,0 2-1,11 0 0,-12 5 0,1-5 1,-9 4-1,11-3 0,-2 3 0,-9 2 0,9-8-1,1 1 0,-1 2 2,0-8-1,10 7-1,-1-5 1,2-6-1,-11 0 0,10-1 0,9-4 0,-8 6-1,-2-13 1,10 2-1,-9 5 0,-10-5 3,11-1 1,-2-1 2,-9 7 2,1 1 1,-1-1 1,0 4 0,-9 2 1,10-6-3,-10 4 1,0 1 1,0 5 0,0-4-1,0 4 0,0 0 2,0 1 0,0 4-1,0 1 1,0-1-2,0 7 1,0 3-2,9 1-1,-9 7-4,0-2-4,-9 5-2,9 1-5,-10 5-5,1 0-10,-10 5-14,10 1-21,-20 5-27,11-8-35,-1 8-42,-9 0-99,-1 0-46,11-2-11,-1-2 12,0 3 28</inkml:trace>
  </inkml:traceGroup>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5:50.07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A236B2CF-053C-4672-A14C-DB1AF67A83F9}" emma:medium="tactile" emma:mode="ink">
          <msink:context xmlns:msink="http://schemas.microsoft.com/ink/2010/main" type="writingRegion" rotatedBoundingBox="20725,10755 29436,10185 29522,11497 20811,12067">
            <msink:destinationLink direction="with" ref="{537ECDB9-4614-4A87-93C6-E410C8EFA477}"/>
          </msink:context>
        </emma:interpretation>
      </emma:emma>
    </inkml:annotationXML>
    <inkml:traceGroup>
      <inkml:annotationXML>
        <emma:emma xmlns:emma="http://www.w3.org/2003/04/emma" version="1.0">
          <emma:interpretation id="{EEB601EB-7067-4CF6-AF52-5BE9B72BBFD1}" emma:medium="tactile" emma:mode="ink">
            <msink:context xmlns:msink="http://schemas.microsoft.com/ink/2010/main" type="paragraph" rotatedBoundingBox="20725,10755 29436,10185 29522,11497 20811,12067" alignmentLevel="1"/>
          </emma:interpretation>
        </emma:emma>
      </inkml:annotationXML>
      <inkml:traceGroup>
        <inkml:annotationXML>
          <emma:emma xmlns:emma="http://www.w3.org/2003/04/emma" version="1.0">
            <emma:interpretation id="{762BD90C-279A-4EA7-9F83-5251A53301EF}" emma:medium="tactile" emma:mode="ink">
              <msink:context xmlns:msink="http://schemas.microsoft.com/ink/2010/main" type="line" rotatedBoundingBox="20725,10755 29436,10185 29522,11497 20811,12067"/>
            </emma:interpretation>
          </emma:emma>
        </inkml:annotationXML>
        <inkml:traceGroup>
          <inkml:annotationXML>
            <emma:emma xmlns:emma="http://www.w3.org/2003/04/emma" version="1.0">
              <emma:interpretation id="{F68B6E98-1A3B-4388-ADB7-16502649D4BA}" emma:medium="tactile" emma:mode="ink">
                <msink:context xmlns:msink="http://schemas.microsoft.com/ink/2010/main" type="inkWord" rotatedBoundingBox="20725,10755 29436,10185 29522,11497 20811,12067"/>
              </emma:interpretation>
              <emma:one-of disjunction-type="recognition" id="oneOf0">
                <emma:interpretation id="interp0" emma:lang="en-IN" emma:confidence="0">
                  <emma:literal>necklace</emma:literal>
                </emma:interpretation>
                <emma:interpretation id="interp1" emma:lang="en-IN" emma:confidence="0">
                  <emma:literal>icicle</emma:literal>
                </emma:interpretation>
                <emma:interpretation id="interp2" emma:lang="en-IN" emma:confidence="0">
                  <emma:literal>icicles</emma:literal>
                </emma:interpretation>
                <emma:interpretation id="interp3" emma:lang="en-IN" emma:confidence="0">
                  <emma:literal>incurable</emma:literal>
                </emma:interpretation>
                <emma:interpretation id="interp4" emma:lang="en-IN" emma:confidence="0">
                  <emma:literal>necklaces</emma:literal>
                </emma:interpretation>
              </emma:one-of>
            </emma:emma>
          </inkml:annotationXML>
          <inkml:trace contextRef="#ctx0" brushRef="#br0">844 0 143,'-9'12'233,"-19"-2"14,8 6-50,-8 0-42,-9 4-21,0 13-13,-1-2-6,-9 5-5,0 6-6,-9 2-13,9 9-11,0-6-13,0 5-13,0 1-14,0 0-7,9-6-5,0 6-5,1-5-4,9-6-4,-1 0-2,10-4-4,1-7-3,-1-3-4,1-3-10,18-3-12,-11-6-17,2-1-17,9-4-16,0-1-22,9-10-20,2 0-20,7-5-22,10-11-44,9 1-61,2-12-17,16-5 4,2-10 19</inkml:trace>
          <inkml:trace contextRef="#ctx0" brushRef="#br0" timeOffset="244.0103">1351 79 62,'48'-14'237,"-20"-3"20,10 2-19,-10-1-65,-9 5-46,-1 5-34,-9 2-15,2 4-5,-11 0 1,0 16 3,-11-1 3,2 6 4,-9 5-3,-10 7-10,0-2-12,-10 11-10,0 1-12,-9 5-7,10 4-9,-11-5-7,11 6-4,0-6-2,8 6-2,-8-5-2,18-5-2,-10 4 4,20-11-9,0 3-10,9-8-10,9-6-12,9-3-16,2-6-24,8-5-20,18-1-21,2-10-23,9-10-27,-1-1-33,19-10-26,-9 0-26,8-17-2,2 2 13</inkml:trace>
          <inkml:trace contextRef="#ctx0" brushRef="#br0" timeOffset="445.0216">2170 291 112,'55'-47'237,"-7"5"24,0 3-36,-11 8-64,-9 0-35,1 9-21,-12 2-17,3 3-15,-11 8-6,-9 3-4,0 6-6,-9 0-5,-2 11 2,-15 5 3,-3 4-2,-10 7-3,2 4-5,-9 7-5,-2-1-9,2 5-5,-2 0-8,11 1-7,-11 4-3,11-5-8,0 5-2,8-5 0,11 2 1,-1-7-1,10 0-1,-1-6-4,20 0-8,-1-4-17,10-10-26,8-3-30,12 3-42,-2-17-64,10 0-94,9-11-41,1-6-4,9-3 17</inkml:trace>
          <inkml:trace contextRef="#ctx0" brushRef="#br0" timeOffset="682.0357">3212 38 70,'38'-16'253,"-10"-6"16,-9 11-15,-1 8-70,-7-3-49,-11 12-29,0-3-16,-11 14-1,-16 4 3,-1 6-2,0-2-8,-9 14-6,-11-3-6,2 6-8,-2 0-7,11 6-10,-11 0-9,2-1-8,8 0-7,0 1-7,9-6-4,2 1-2,8-1-1,0-5 1,10-5-2,9-7-2,9 3-8,1-8-10,8-4-18,10 0-27,10-10-31,9-6-30,10-6-26,9-4-15,-1-12-6,1-4-8,8-6-16,2-5-24,-1-10-17,1-5 0,-1-7 8</inkml:trace>
          <inkml:trace contextRef="#ctx0" brushRef="#br0" timeOffset="1898.1067">4030-11 188,'56'-42'235,"-18"0"11,0 11-62,-11 4-50,-7 5-33,-1 8-20,-1 3-16,-8 0-9,-1 5-6,-9 6-4,0 11 6,-9 6 4,-10 3 8,0 7 4,1 10 2,-11 1 0,-8 4-6,-2 5-3,12 0-5,-11 2-5,0 3-8,10-6-8,-9 3-7,17-1-4,3-6-7,-3 0-9,11-5-1,0-6-2,18 2-2,0-13-6,11 2-3,17-6-6,0-11-9,11-5-12,8 0-12,10-10-9,0-12-7,8 2-1,11-2 6,-10-9 10,10-7 12,0 1 11,-2-10 10,2-1 6,0-5 3,-10-6 1,10 3 0,-10-3 1,-8 0 2,7 6 4,-17 6 4,0 5 2,-11 5 6,2-1 6,-11 13 7,-9-2 3,-10 12 0,1-1-2,-10 9-1,0 3 3,-9 8 0,-9 3 3,-9 9 5,-1 5 5,0 11 3,-10-7 0,-8 12-2,9 6-1,-10-1-3,10 0-2,-9 0-4,0 6-7,8 0-7,1-6-7,0 5-4,-1-3-7,11-2-3,-1-11-4,0 5-4,10-9-6,9-6-6,0 0-11,9-5-13,1-5-15,18-6-18,1-5-14,8-5-9,0-11-5,9-1 4,11-3 4,-9-6 8,9-6 11,-2-5 11,10-11 10,-8 1 10,9-6 13,-1-6 11,11 2 11,-1 4 8,1-5 15,-10 10 1,-1 0 2,1 11 5,-18 1 7,-2 10 5,-9-1-8,-9 11 5,1 7 5,-10-4 6,-10 13 4,-9 6 7,0 5 6,-9 5 7,-10 6 3,-10 3-3,-8 13-6,0-2-5,0 1-4,-11 12-5,2-4-4,-11 5-8,9-3-4,2 5-7,9-5-8,-2 6-6,2-9-4,8 3-2,1-10-4,19 5-4,0-11-2,9 1-5,0-11-13,18-4-10,1-3-13,19-8-12,9-1-9,0-10-13,9-6-3,10-11-2,-1 2 9,12-2 8,-3-9 8,1-5 11,-10-2 15,20-9 11,-9-6 6,-1 0 7,0-5 5,1-5 6,-11 5 1,1-1 1,-1 7 2,-17-1 2,7 11 9,-16 4 10,-11 7 7,1 6-1,-2 1-1,-17 15-1,-1-2-2,0 6-4,-9 5-1,-9 11 5,-10 0 10,10 9 8,-20 1 5,1 11 5,0 0 1,-10 9 2,1 1-2,0 7-4,8-7-5,-8 6-6,-2 0-6,13-1-5,6 1-5,1-12-2,1 6-6,7-4-5,11-1-2,0-11-3,11 1-2,7-2-2,1-3-3,10-6-4,-1-6-4,18-5-8,-9 1-6,20-12-7,0-4-4,-1-6-1,1-5-1,9-5 3,-1-6 4,1 0 3,8-10 0,-6-7 1,6 4 4,1-8 2,-10 0 3,2-6 6,-1 11 6,-9-4 6,-11 10 2,2 4 5,-11 7 3,-9 5 2,-10-1 0,-7 11 1,-2 7 1,-9 2 0,-9 14-2,-2-3 0,-7 12 3,-10 10 4,9 6 1,-19-1-1,1 11 3,9-4-2,-10 9 0,10 0-4,0-5-3,-1 7-3,10-8-3,-9 1-2,10-3-2,7-3-2,2 1 1,0-5 1,9-6-2,9-4 0,0-1-1,2-6-4,17-4-5,-10-6-10,21-5-10,-12 0-9,20-10-7,-9-7-4,9-8-4,0-2 0,9 1 1,-9-11 3,9 5 3,-8-10 5,9 0 9,-11 0 7,2-1 9,-2 1 8,2 6 6,-11-3 4,-9 14 7,-10-2 2,1 5 3,-10 12 2,-9 0 2,-9 4 4,0 12-1,-1-2 5,-8 12 2,-10 6-2,-1-1 0,1 5 0,0 10-4,-9-3-3,8 10-3,10-7-2,1 1-5,-2-1-3,3 3-1,6-3-2,2-3-1,0 3-3,9-10-7,0 1-17,9-7-30,0-3-59,2-2-125,6-4-65,12-6-28,-1-5-4,9-5 21</inkml:trace>
          <inkml:trace contextRef="#ctx0" brushRef="#br0" timeOffset="20153.141">5919 783 1,'9'-6'211,"2"-4"22,-2-1-14,0 0-55,0 5-34,1-3-20,8-2-13,-8 6-10,-1-6-7,0 5-6,-9-4-6,11 6-6,-2-3-7,-9 3-7,9-2-8,-9 1-11,0 5-9,0 0-8,-9 5-7,0 1-1,-2 5-1,-7-2 1,-10 7 1,9 1 0,-10-3-1,1 8-9,-9 0-12,8 4-21,-8-5-26,0 10-35,8-3-62,-8-3-93,-2 7-41,12-6-9,-1 6 10</inkml:trace>
        </inkml:traceGroup>
      </inkml:traceGroup>
    </inkml:traceGroup>
  </inkml:traceGroup>
</inkml:ink>
</file>

<file path=ppt/ink/ink1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50.615"/>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B3A3862E-58AF-4969-80FD-72A87A03044E}" emma:medium="tactile" emma:mode="ink">
          <msink:context xmlns:msink="http://schemas.microsoft.com/ink/2010/main" type="writingRegion" rotatedBoundingBox="22098,16152 22379,16152 22379,16215 22098,16215">
            <msink:destinationLink direction="with" ref="{01557F45-5B3A-4D40-B441-C484E6359D4F}"/>
          </msink:context>
        </emma:interpretation>
      </emma:emma>
    </inkml:annotationXML>
    <inkml:traceGroup>
      <inkml:annotationXML>
        <emma:emma xmlns:emma="http://www.w3.org/2003/04/emma" version="1.0">
          <emma:interpretation id="{257B377C-423A-4EA3-BF2D-CBFB1C880625}" emma:medium="tactile" emma:mode="ink">
            <msink:context xmlns:msink="http://schemas.microsoft.com/ink/2010/main" type="paragraph" rotatedBoundingBox="22098,16152 22379,16152 22379,16215 22098,16215" alignmentLevel="1"/>
          </emma:interpretation>
        </emma:emma>
      </inkml:annotationXML>
      <inkml:traceGroup>
        <inkml:annotationXML>
          <emma:emma xmlns:emma="http://www.w3.org/2003/04/emma" version="1.0">
            <emma:interpretation id="{804E588B-D5D9-46E9-B49F-9237BFDEAB90}" emma:medium="tactile" emma:mode="ink">
              <msink:context xmlns:msink="http://schemas.microsoft.com/ink/2010/main" type="line" rotatedBoundingBox="22098,16152 22379,16152 22379,16215 22098,16215"/>
            </emma:interpretation>
          </emma:emma>
        </inkml:annotationXML>
        <inkml:traceGroup>
          <inkml:annotationXML>
            <emma:emma xmlns:emma="http://www.w3.org/2003/04/emma" version="1.0">
              <emma:interpretation id="{B39B5006-ACDA-4485-888A-D2E96D462537}" emma:medium="tactile" emma:mode="ink">
                <msink:context xmlns:msink="http://schemas.microsoft.com/ink/2010/main" type="inkWord" rotatedBoundingBox="22098,16152 22379,16152 22379,16215 22098,16215"/>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0 63 191,'28'-5'244,"-10"0"11,10 1-70,0-3-85,1 1-57,-1 2-42,1-2-53,-1 1-101,-10 0-48,10-6-24,-9 6-7</inkml:trace>
        </inkml:traceGroup>
      </inkml:traceGroup>
    </inkml:traceGroup>
  </inkml:traceGroup>
</inkml:ink>
</file>

<file path=ppt/ink/ink1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51.511"/>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01557F45-5B3A-4D40-B441-C484E6359D4F}" emma:medium="tactile" emma:mode="ink">
          <msink:context xmlns:msink="http://schemas.microsoft.com/ink/2010/main" type="inkDrawing" rotatedBoundingBox="23122,16396 23605,10569 24502,10644 24018,16470" semanticType="verticalRange" shapeName="Other">
            <msink:sourceLink direction="with" ref="{C3D74290-1583-47AE-86B6-3AA87223A9BD}"/>
            <msink:sourceLink direction="with" ref="{B3A3862E-58AF-4969-80FD-72A87A03044E}"/>
          </msink:context>
        </emma:interpretation>
      </emma:emma>
    </inkml:annotationXML>
    <inkml:trace contextRef="#ctx0" brushRef="#br0">0 5795 251,'9'-11'293,"-9"1"24,9-2-51,0-2-69,1-3-47,8 1-30,-7-4-13,7-2-15,1 2-13,-1-4-13,1-1-12,10-2-12,-10-4-13,-1-1-7,10 0-7,-8-4-5,8-8-9,-10-2 2,10-3 1,1-3 0,-1 0 0,0-7 0,1 1 7,8-4-2,-9 2 0,10 3 1,-10 0 2,9-2 5,-9 7 4,10 3 0,-1-4 2,-9 12-2,1-7-3,-1 1-6,0 5-4,1-7-3,-1 7-4,-10 0-1,10-6-1,-8 0-1,-1 1-2,-1-1-3,1 0 2,-1-5-2,-7 1 0,-2-1 0,0 0-1,1-6-2,-1 7 1,-9-5 1,0 3 3,0 7 2,-9-1 2,-1 1 5,-8 0-2,-2 4 2,1 1-1,-8 5-1,-1-1-1,-1 2-1,1 5 0,0-2 0,-1 1-1,1 6-1,0-5 1,10 4 1,-11 2 0,10-3 0,1 7-1,-10-5 1,8-1 0,1 6 0,10-6 0,-9 2-1,-1-3 1,-1 8 0,3-6 1,6 5 1,2-2-1,0 3 1,-1-2 0,1 2 1,9-2 0,-9 1 0,9 0 0,0 0-1,0-6 1,0 6 1,0-5-1,9 0-1,-9 0 0,0-6-1,0 1 3,0-2-4,0 0-1,0-3 1,0-1-1,0 1 0,0-1-5,0 0 3,9-5 1,-9 4 1,0 1 1,10-1 0,-1 7 0,-9-5 0,20 4 1,-11 1-1,-1 0 0,3-2-1,7-4-1,1 5 1,-1 1 0,1 0 0,-10-2 0,11 1 0,-11-4-1,10 5-1,-10-2-1,10 2-1,-10 0 0,0-2 1,-9 0 4,11-3-3,-2 5-1,-9-1 0,9-1 0,1 4-1,-1-4-6,0 6 3,0-4-3,1 0 4,-1-2 4,0 6-2,11-4 3,-11 0-2,10-7 5,-10 7-2,-9-5-1,9-2 2,-9-4 0,10 0 4,-10 4 2,0-9-2,0 5 4,0-2 0,0 8 5,0-6 0,0 5 3,0-5 2,0 10 1,0-5-4,-10 5-2,10 1-2,0-1-3,0 4-1,-9-3-3,9 10 2,-9-5-1,9 0-3,-9 5 0,-1 0 0,10 0 0,-9 5-1,9 0-1,0-1-2,-9 6-1,9 2-5,-11-2-9,11 0-11,0 6-15,0 5-22,0 0-26,-9 0-26,9 5-27,0 1-29,0-1-56,0 1-71,0-1-21,0-5 4,0 0 21</inkml:trace>
  </inkml:traceGroup>
</inkml:ink>
</file>

<file path=ppt/ink/ink1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6:02.695"/>
    </inkml:context>
    <inkml:brush xml:id="br0">
      <inkml:brushProperty name="width" value="0.10583" units="cm"/>
      <inkml:brushProperty name="height" value="0.10583" units="cm"/>
      <inkml:brushProperty name="color" value="#002060"/>
      <inkml:brushProperty name="fitToCurve" value="1"/>
    </inkml:brush>
  </inkml:definitions>
  <inkml:traceGroup>
    <inkml:annotationXML>
      <emma:emma xmlns:emma="http://www.w3.org/2003/04/emma" version="1.0">
        <emma:interpretation id="{EF5F8A43-3846-4418-842B-160E1CF1F6BA}" emma:medium="tactile" emma:mode="ink">
          <msink:context xmlns:msink="http://schemas.microsoft.com/ink/2010/main" type="inkDrawing" rotatedBoundingBox="6676,6269 27135,7583 27124,7755 6665,6440" semanticType="strikethrough" shapeName="Other">
            <msink:sourceLink direction="with" ref="{4908011B-B757-4810-A71F-7832167B84F7}"/>
          </msink:context>
        </emma:interpretation>
      </emma:emma>
    </inkml:annotationXML>
    <inkml:trace contextRef="#ctx0" brushRef="#br0">-9 19 83,'0'0'227,"0"0"13,-9 0-40,9 0-50,0-5-39,0 5-27,0 0-17,0 0-11,0 0-6,0 0-4,0 0-2,0 0 0,0 0 2,0 0 6,9 0 7,-9 0 8,0 0 9,0 0 5,0-6 1,9 6-1,-9 0-8,11 0-10,-2 0-12,-1-5-9,-8 5-8,11 0-7,-2 0-3,10 0-3,-10 0 1,0 0-1,11 0-2,-3 0 1,3 0 1,8 0-1,-10-5 0,10 5-1,1 0-1,-1 0-1,0 0-2,10 0-2,0 0-2,0 0-2,-1 0-1,9 5-2,-7-5 2,7 0-2,11 5 1,-11-5-2,11 0 1,0 6 0,8-6-3,-8 5 0,8-1 0,1-4-2,0 7 1,10-1-1,-11-6 0,10 4-1,1 3 0,8-4-1,-8 3-2,-2-1-1,11 1 0,0-1 1,-1 1 3,1-1 2,0 1 2,-2-3 4,2 4 0,0-3 1,-10 2-1,10 5 0,-11-11 0,11 10 0,-9-5-1,8 1 1,1-2-1,-10 2 1,18-1-3,-16 0 1,17 1-1,-9-1 0,-2 0-1,11 0-1,-9 1-1,0-1-1,9-5 0,-11 5-1,11 1 2,0 0-2,-9-2 0,0 6-1,9-4-2,-9-1-1,9 1-4,0-1 1,0 1 1,-10-1 2,10 1 3,-9-3 3,0-3 4,9 8 2,-9-5 2,-2-3 0,2 6-1,0-1-2,-1 1 0,1-6-1,0 5-1,-2 1-1,13-1 0,-22 1 0,11-3 0,-1 4 0,10-3-2,-9 2 0,0-1-1,-2 1-1,2-1-1,0 6-1,9-6 0,-9 6-1,-1-1-2,1 0 1,0 1 0,-2 0-2,2-6-1,9 6-2,-9-1 1,0 0-1,-1 1 2,1 0 3,9-6 4,-9 5 6,-11 0-1,11 1 4,-10-5 0,1 5-1,-1-6-1,1 0 0,-2 5 0,-8-3 0,8-7-2,3 4 1,-12 1-1,10 1 0,10-6-2,-9 0 0,7 5-1,2-5-1,0 0-1,-1 5 1,1 1-1,0-1-1,0 1 0,-2-6 0,2 4-2,0 3-3,-1-3 1,1 6-3,-11-10 1,11 6-3,-8-1 3,6-5 0,-7 6 1,8-1 0,-8-5 1,9 6 3,-2-3-1,2 5 1,0-8 2,-1 3 3,1 3 0,0-6 0,0 0 3,9 5-1,-11-5-3,11 0 1,-9 6-1,0-6 0,9 0-2,0 0 0,0 0 0,-10 0 0,10 0-1,0 0 1,1 0 0,-1 0-1,-11-6-1,11 6-2,-9 0 0,0 6-3,9-6 0,-10 5-2,10-5 1,-9 6-2,18-6 1,-9 5 2,0 1-1,0-1 3,-9 0 3,9-1 4,-9 8 3,0-7 2,-11 0 1,1 0 1,1 0 0,9 0-2,-11 1 1,1-1-1,1 1 1,9-2-3,9 7 0,0-6 0,9 6-2,0 0-1,10 0-1,-1 3-1,1-3 0,10 11-1,-10-6-1,-10-1-2,9 2-2,-8-3-1,-1-1-1,-9 2 0,9 1-2,-9-5 0,0 0 4,10-1 4,-10 0 3,0 1 4,9-1 6,0 1 2,1-1 0,-1 0-2,11-5-2,-12 6-1,12 0-1,-11-1-2,10 0 0,-10-4 0,9 5-2,-8-6 0,-1 6-2,0-6-1,1-1-1,-10 3-1,0-1-1,9-2-1,-9 3-3,9-4-1,-9 8-2,0-5-1,10 5-1,-10-6-1,-10 1 2,1-3 1,0 4 2,-11-7 2,3 4 3,-12 2 3,1-6-3,-10 5 3,1-5 2,-2 6 1,2-6 1,-20 0 0,11 0 4,-11 0-1,1-6-3,0 6 2,0 0-2,-1 0-1,0 0-1,-8 0-1,8 0 1,0 6-1,-9-6 0,11 5 2,-12 1-2,12-6 0,-11 5 0,-1 0-1,1-1 0,-8 7 0,8-5 0,-10 0 1,1-1-1,-10 0 0,11 0-2,-11-5-3,1 6-3,-10-6-8,9 0-10,-9 0-8,-9 0-11,9-6-7,-10 6-4,1-5-12,-11 0-13,11-6-25,-19 1-36,10-1-55,-21-5-122,11 0-53,1-4-11,-12-2 14,11 2 37</inkml:trace>
  </inkml:traceGroup>
</inkml:ink>
</file>

<file path=ppt/ink/ink1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6:06.349"/>
    </inkml:context>
    <inkml:brush xml:id="br0">
      <inkml:brushProperty name="width" value="0.10583" units="cm"/>
      <inkml:brushProperty name="height" value="0.10583" units="cm"/>
      <inkml:brushProperty name="color" value="#002060"/>
      <inkml:brushProperty name="fitToCurve" value="1"/>
    </inkml:brush>
  </inkml:definitions>
  <inkml:traceGroup>
    <inkml:annotationXML>
      <emma:emma xmlns:emma="http://www.w3.org/2003/04/emma" version="1.0">
        <emma:interpretation id="{6329E711-A2F1-4CA1-93CD-413CE5FE89E9}" emma:medium="tactile" emma:mode="ink">
          <msink:context xmlns:msink="http://schemas.microsoft.com/ink/2010/main" type="inkDrawing" rotatedBoundingBox="6783,6856 27445,8715 27406,9151 6744,7292" semanticType="strikethrough" shapeName="Other">
            <msink:sourceLink direction="with" ref="{7CB34595-F803-4AC1-9BA2-02030A1EF5E3}"/>
          </msink:context>
        </emma:interpretation>
      </emma:emma>
    </inkml:annotationXML>
    <inkml:trace contextRef="#ctx0" brushRef="#br0">-7 3 111,'0'6'189,"0"-1"-13,0 1-56,0-1-37,0 1-17,0-2-4,0 3 1,0-4 6,0 3 4,0-1 7,0 1 6,9-6 10,0 5 1,0 1 2,10-1-3,-10-5-4,11 0-8,-1 0-11,-1 0-6,10 0-7,-8 0-6,8 0-3,9 0-5,-8-5 1,8 5-6,-9-6-5,19 6-3,-19 0-5,20 0-2,-2 0-6,2 0 0,8 0 1,0-5-1,9 5-2,2-6 1,-1 1-2,8 5-1,2 0-2,8 0-1,1 0-3,0 0-2,-1-6-4,1 6-3,9 0-1,-9-3 0,0 3-3,8 0 2,-9 3 1,1-3 3,-10 0 2,10 6 3,-11-6 0,2 5 1,-1 1 0,1-6-1,-2 5 0,2-5-1,-1 6 0,0-1-1,10-5-1,-11 6 1,2-3-1,9 4-1,-10-3 0,10 2 1,-2-1-2,-7 1 0,9-1 0,-1 1 0,-8-1-1,8 0-2,-8-1 0,9 3 0,-11-1-1,-8-2-1,8 7 0,2-6-1,-10 0 0,0 1 1,-1-1-2,1 1 0,0-6-1,1 5 1,-2 1-2,1-6 0,-9 4 3,8 2 1,-10-6 2,12 4 2,-11 2 3,9-6 4,-8 5 1,0 1 0,-1-6 1,1 10-3,9-5 2,-10 1-2,-1-2-1,2-4-2,0 6 0,-1-1 0,1 0-1,-2 0-1,2 1 1,0-1-1,-1-5-2,1 6 1,0-1 0,8 0 0,-10-5-1,2 0 0,9 5 0,-1 1 0,2-6 1,-1 4-2,0 2 0,-1-6 0,1 7 0,0-7-1,10 4-1,-11 1-1,1-5-1,0 5 1,8-5-1,-8 6-1,-1-6 0,-8 0 0,9 5 0,-10-5 0,10 0 1,-9 4-1,-1-4 0,-10 0 0,11 0 0,0 0 3,0 0 2,-1 0 2,-1 7 2,12-1 1,-11-6 2,11 4 0,-2 3-2,1-7 1,0 3-1,-1 3 1,-8 5-1,9-6-1,-10 1-2,-1-1 2,13 1 0,-22 4 0,10-6-1,1 2 0,-11-1 1,11 1-3,-9-6 0,-2 5 4,11 1-5,-11-6 0,11 5 0,-1 0 1,1-5 0,0 4-5,-2-4 4,12 0 0,-2 7-1,1-7-1,9 4 0,1 8-1,7-2 0,2-5 0,0 6-3,-10 5-1,10-5 0,0 3-3,-2 3 1,2-3-1,-10 3 2,10-1 4,-10-5 3,10 5 3,0 1 1,-11-3 4,11-3-1,-10 6 0,10-6 0,-9 3-1,7-3 1,2 0-1,0 5-1,-1-6 1,1 1-1,9-1-2,0 1-1,0-1-1,0 0 0,-9-4 0,9 4-2,0-4-1,-9 4 1,-2-5-2,2 1 0,0 4 2,-1-5-2,-8 6-2,9-11 0,-2 11-2,2-6 1,0 1-2,9-6 0,-10 5 2,1 1 4,9-6 2,-18 3 1,7-3-1,-7 0 5,-10 6 1,-9-6 0,8 0-1,-19 5 0,2-5 5,-2 6-5,2-6 0,-2 5-1,2-5 0,-11 6 0,11-1-3,-2 1 2,2 5-1,-2-8 0,2 8-1,-2-5-1,11 5 0,-11 5-1,11-7 1,-9 8-1,7-1 0,1-5 0,1 4 0,0 1 0,-1-6-1,10 6 1,-9 1-1,-2-3 1,12 8-2,-12-6 0,11 1 1,-10 3-1,10-4-1,0 5 0,1-5-1,-2 0 1,-8 1-1,9 3-1,-1-9 0,1 3-1,-9 3 1,8-6-1,-8 4 1,-2-4-1,2-1 2,-9 2-1,-2-3 0,1-4 6,0 6 2,0-5 0,10-1 4,-11 1 2,11-6 1,0 0 0,-11 0-3,11 0 2,-11 0-1,11 0 1,-1 0-1,-8 0 0,7-6-2,2 6-2,-10 0 1,0 0-1,0 0 0,-9 6 0,8-6 0,-7 0 0,-2 0-1,0 0 1,1 0-2,-1 0 0,2 4 0,-2-4 1,9 7 0,-7-7-1,7 0 3,2 3-1,-2-3 0,2 0-1,7 6 0,-7-6-1,-2 5-1,2 1 1,-2-6-1,2 5 1,-2 1 0,2-6-1,-2 5 0,-18 1 0,11-6 0,-2 3 0,-8 4 0,8-7 1,-9 4 0,10 2-1,-1-6 0,0 0-1,2 0 0,7 5 0,-9-5-1,2 6 0,-2-6 1,1 5-1,-1-5 0,0 6 0,2-6 0,-12 0 1,12 5 1,-11-5-2,-1 0 0,12 5-1,-11-5 0,0 0 1,10 4-1,-10-4 0,9 7 0,1-3 3,-1 2 1,11 5 1,-2-6 1,1 0 4,0 1 0,0-1 1,0-5 0,9 4-3,-8 3 2,-2-7-2,-8 6-2,0-6 2,0 4-1,-10-4-1,9 0 0,-19 0-1,10 0 0,1 0-1,-10 0 0,-1-4 1,1 4-1,10 0 0,-10-6 0,-1 6 1,2 0-1,-3-7 1,3 3 0,-1 4 1,-1 0-1,1 0-1,-1-5 0,-7-1 1,7 6-1,1-5 0,-1 10 0,-8-5 1,8 0 0,-7 0-1,-2 0 1,0 0-1,1 0 0,-1 6 0,9-6 1,-8 5-1,-1-5 0,11 0 0,-11 0 0,10 0 1,-10 0-1,10 0 1,-1 0 0,-9 0-1,2 0 1,7 0 0,-8 0-1,-1 0 0,0 0 0,1 0 1,-1 0-1,-9 0-1,9 0-2,-9 0-3,9 0-1,-9-5-4,0 5-3,0-6-7,0 6-4,11 0-1,-11-5-2,0 5 1,0-5 2,9 1 9,-9-3 2,9 1 2,-9 2 2,0-3 0,10 3-2,-10-1-2,9 0-7,-9-1-11,9 1-23,-9-1-28,10 1-39,-10-5-50,0 0-99,9-1-74,-9-6-23,0 3 8,9-3 29</inkml:trace>
  </inkml:traceGroup>
</inkml:ink>
</file>

<file path=ppt/ink/ink1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47.947"/>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D42AE91A-C3F0-4FEA-B11C-19ECE014154F}" emma:medium="tactile" emma:mode="ink">
          <msink:context xmlns:msink="http://schemas.microsoft.com/ink/2010/main" type="inkDrawing" rotatedBoundingBox="14636,16485 15598,12752 16226,12914 15265,16647" semanticType="callout" shapeName="Other">
            <msink:sourceLink direction="with" ref="{D62F2478-4274-49A4-A65B-1D8BB93EDFDC}"/>
          </msink:context>
        </emma:interpretation>
      </emma:emma>
    </inkml:annotationXML>
    <inkml:trace contextRef="#ctx0" brushRef="#br0">-3977 5923 35,'0'0'174,"0"5"-12,11-5-22,-11 6-27,0-6-24,0 0-19,0 0-12,0 0-7,0 0-7,0 0-5,0 0-4,0 0-1,-11 0-2,11 0 0,0 0 0,0 0-1,0 0 3,-9-6 2,9 6 3,0 0 4,0-5 8,-9 5 5,9 0 5,-10-6 0,1 1-2,0-1-4,-10 1-4,10 0-3,0-6-3,-11 1 0,11-6-3,-10 5-3,10-11-4,-10 8-7,10-8-4,-11 5-7,2-3-2,-1-7-7,0 7 1,1-1 3,-2-6 3,11 7 7,-10-8 7,10 3 7,0-3 1,9 3 2,-10-3-3,20-3-5,-10 4-5,0-5-3,9 7-5,-9-6-5,0-2-6,9 7 1,1-6-6,-1 4 0,0-3-1,-9 10 0,11-5-1,-11-1 0,0 7 2,0-7 0,0 2-1,0-3 1,0 3-1,0-3-1,0 3 1,-11-2-1,11-5 0,0 0 0,11 1 1,-11-1 0,0-5-1,9-1-1,-9 2 0,0-1-1,0-5 0,9 4 0,-9 2 0,0-2 1,0 7 0,0 0-1,0 4 0,0 1 1,0 4 1,9 1 4,-9 1-4,10 3 6,-10-5 4,9 8 1,0-3 0,1 1-2,8 1 3,-7-2-6,7 8-2,-10-7-1,12-1-2,-1 6 0,-1-3 0,-7-3-1,7 6 0,1 0 1,-10-3 0,0 3-1,10 0 1,-10 2 0,2 2 0,-2-3 1,-1-1-1,1 6 1,2-6 0,-2 2 0,0-4-1,1 3-1,8 0 0,-7-6 0,6 5-1,-6-5 0,7-4 0,-9 4-1,10 0 0,-10-5 0,10 5 1,1-4-2,-11 3 2,0 1-2,0-6 1,10 8-1,-19-8 0,9 5 0,1-3 1,-1-2 0,0 1-1,2 1 0,-11-1-1,9-5 1,0-1-1,0-4-1,1 3-1,-1-3 1,0-1 3,10 1 0,-10-7 3,2-4 1,7 6 4,1-1-2,-1-6 0,-8 1 1,8 5 0,-7-6 0,7 1 0,-9-5-1,10 5 0,-10-5 1,1 5-3,-1-7 1,0 1-2,11 1 1,-20 0-1,9-2 0,-1 2 4,-8 5 0,0-1-3,11 1 2,-11 0 2,0 6 1,0-2 0,0 12 1,0-7 2,0 8 0,0 3 0,0 2 1,0 3-2,0 1-1,0 7 2,0-2-3,0 5 1,0 1-3,0 0-1,0-1-2,0 6 1,0-5-1,0 5-2,0-5-3,0 5 0,0 0-4,0 0-5,0 0 0,-11 0-1,11 0-1,-8 5-5,-1-5-3,9 5-11,-9-5-20,-2 6-33,2-6-51,-10 5-79,10-10-125,0 5-56,-1-11-16,1 1 16,0-1 43</inkml:trace>
  </inkml:traceGroup>
</inkml:ink>
</file>

<file path=ppt/ink/ink1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6:18.591"/>
    </inkml:context>
    <inkml:brush xml:id="br0">
      <inkml:brushProperty name="width" value="0.10583" units="cm"/>
      <inkml:brushProperty name="height" value="0.10583" units="cm"/>
      <inkml:brushProperty name="color" value="#002060"/>
      <inkml:brushProperty name="fitToCurve" value="1"/>
    </inkml:brush>
    <inkml:brush xml:id="br1">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070FDF05-807A-4DCA-8434-91A8B5F9878E}" emma:medium="tactile" emma:mode="ink">
          <msink:context xmlns:msink="http://schemas.microsoft.com/ink/2010/main" type="writingRegion" rotatedBoundingBox="19188,9680 32170,9351 32220,11338 19239,11666"/>
        </emma:interpretation>
      </emma:emma>
    </inkml:annotationXML>
    <inkml:traceGroup>
      <inkml:annotationXML>
        <emma:emma xmlns:emma="http://www.w3.org/2003/04/emma" version="1.0">
          <emma:interpretation id="{EA15EDC4-7A87-4B3B-8265-04F5165AC133}" emma:medium="tactile" emma:mode="ink">
            <msink:context xmlns:msink="http://schemas.microsoft.com/ink/2010/main" type="paragraph" rotatedBoundingBox="19188,9680 32170,9351 32220,11338 19239,11666" alignmentLevel="1"/>
          </emma:interpretation>
        </emma:emma>
      </inkml:annotationXML>
      <inkml:traceGroup>
        <inkml:annotationXML>
          <emma:emma xmlns:emma="http://www.w3.org/2003/04/emma" version="1.0">
            <emma:interpretation id="{019E82F9-34D4-4F17-8757-1CBF1F6DF489}" emma:medium="tactile" emma:mode="ink">
              <msink:context xmlns:msink="http://schemas.microsoft.com/ink/2010/main" type="line" rotatedBoundingBox="19188,9680 32170,9351 32220,11338 19239,11666"/>
            </emma:interpretation>
          </emma:emma>
        </inkml:annotationXML>
        <inkml:traceGroup>
          <inkml:annotationXML>
            <emma:emma xmlns:emma="http://www.w3.org/2003/04/emma" version="1.0">
              <emma:interpretation id="{DF597E49-97C5-42B6-B37B-AD564ADA3484}" emma:medium="tactile" emma:mode="ink">
                <msink:context xmlns:msink="http://schemas.microsoft.com/ink/2010/main" type="inkWord" rotatedBoundingBox="19215,10728 20065,10706 20081,11327 19231,11349"/>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x</emma:literal>
                </emma:interpretation>
                <emma:interpretation id="interp4" emma:lang="en-IN" emma:confidence="0">
                  <emma:literal>*</emma:literal>
                </emma:interpretation>
              </emma:one-of>
            </emma:emma>
          </inkml:annotationXML>
          <inkml:trace contextRef="#ctx0" brushRef="#br0">13777-7261 88,'18'-11'262,"1"5"20,-1 6-17,2 0-73,-11 6-56,10-1-43,-10 6-28,0 0-15,1 9-13,-1-3-8,-9 4-12,0 0-7,0 5-13,0-4-15,0-2-26,0 7-43,-9-7-93,9-3-71,0-1-32,0-5-7,0 0 13</inkml:trace>
          <inkml:trace contextRef="#ctx0" brushRef="#br0" timeOffset="-143.0101">13664-7420 73,'9'0'209,"0"-5"10,1 0-42,-1 5-71,-9 0-45,9 0-22,-9 5 1,0 6 2,0-1 5,-9 1 6,0 10 6,-1 0 1,-8-4 4,9 3-6,-11 7-4,1-7-5,10 2-2,-10-2-7,1 2-14,9-6-8,-11 5-4,11-5-8,-1 0-14,-8 0-11,8-5-18,1-2-27,0-4-29,9 1-29,-9-1-39,9-5-70,0 0-23,0 0 3,9-5 17</inkml:trace>
        </inkml:traceGroup>
        <inkml:traceGroup>
          <inkml:annotationXML>
            <emma:emma xmlns:emma="http://www.w3.org/2003/04/emma" version="1.0">
              <emma:interpretation id="{6D3BC46E-3A4D-47D4-8A11-DB24E62F71DA}" emma:medium="tactile" emma:mode="ink">
                <msink:context xmlns:msink="http://schemas.microsoft.com/ink/2010/main" type="inkWord" rotatedBoundingBox="23621,10358 24185,10343 24202,10995 23637,11009"/>
              </emma:interpretation>
              <emma:one-of disjunction-type="recognition" id="oneOf1">
                <emma:interpretation id="interp5" emma:lang="en-IN" emma:confidence="0">
                  <emma:literal>9</emma:literal>
                </emma:interpretation>
                <emma:interpretation id="interp6" emma:lang="en-IN" emma:confidence="0">
                  <emma:literal>a</emma:literal>
                </emma:interpretation>
                <emma:interpretation id="interp7" emma:lang="en-IN" emma:confidence="0">
                  <emma:literal>q</emma:literal>
                </emma:interpretation>
                <emma:interpretation id="interp8" emma:lang="en-IN" emma:confidence="0">
                  <emma:literal>8</emma:literal>
                </emma:interpretation>
                <emma:interpretation id="interp9" emma:lang="en-IN" emma:confidence="0">
                  <emma:literal>Q</emma:literal>
                </emma:interpretation>
              </emma:one-of>
            </emma:emma>
          </inkml:annotationXML>
          <inkml:trace contextRef="#ctx0" brushRef="#br1" timeOffset="-26676.5205">18916-5021 210,'11'-16'270,"-11"1"23,0-1-56,0 5-65,0-4-42,0 5-30,-11-7-21,2 6-17,0 1-18,-10 6-15,1-3-11,-1 1-7,-10 6-3,10 6-1,-8 5 1,-1-1 1,-1 5 2,10 8 2,-9-8-1,10 6-3,-2 5-1,1-4-3,1 3 2,-1-3-7,1-2-5,-1 4-5,10-10-4,-11 3-7,20-3-6,-9-6 0,9 1-5,0-4-6,0-5-3,9 6 0,0-12 2,2 6 4,-2-5 8,10-4 10,-10 1 8,10-1 6,-1-2 5,2 0 3,-12 1 2,12-1 8,-2 1 8,1 3 10,-1-2 8,-8 4 9,8-6 5,-7 11 5,-2 0 7,0 11 3,10-6 4,-10 17 1,10-7-2,-10 12-7,11-2-10,-2 3-14,1-3-12,-1 8-11,1-1-13,1-1-11,-2 0-16,1-4-20,-10-1-27,10 1-30,-10-5-37,0-2-51,11-4-102,-11-5-49,1-1-9,-1-5 13,0 0 31</inkml:trace>
        </inkml:traceGroup>
        <inkml:traceGroup>
          <inkml:annotationXML>
            <emma:emma xmlns:emma="http://www.w3.org/2003/04/emma" version="1.0">
              <emma:interpretation id="{631A2705-8540-4404-A75D-00F44EA9B2EC}" emma:medium="tactile" emma:mode="ink">
                <msink:context xmlns:msink="http://schemas.microsoft.com/ink/2010/main" type="inkWord" rotatedBoundingBox="27553,9803 32178,9686 32220,11338 27595,11455"/>
              </emma:interpretation>
              <emma:one-of disjunction-type="recognition" id="oneOf2">
                <emma:interpretation id="interp10" emma:lang="en-IN" emma:confidence="0">
                  <emma:literal>importable</emma:literal>
                </emma:interpretation>
                <emma:interpretation id="interp11" emma:lang="en-IN" emma:confidence="0">
                  <emma:literal>imperia We</emma:literal>
                </emma:interpretation>
                <emma:interpretation id="interp12" emma:lang="en-IN" emma:confidence="0">
                  <emma:literal>imperia we</emma:literal>
                </emma:interpretation>
                <emma:interpretation id="interp13" emma:lang="en-IN" emma:confidence="0">
                  <emma:literal>imperia hale</emma:literal>
                </emma:interpretation>
                <emma:interpretation id="interp14" emma:lang="en-IN" emma:confidence="0">
                  <emma:literal>imperia hell</emma:literal>
                </emma:interpretation>
              </emma:one-of>
            </emma:emma>
          </inkml:annotationXML>
          <inkml:trace contextRef="#ctx0" brushRef="#br0" timeOffset="36304.0312">22545-5163 165,'9'-16'282,"-9"5"25,0 0-21,9 0-69,-9 8-52,10-5-40,-10 5-24,0 3-16,0 3-9,0 8-6,0 6 1,0 8 8,0 8 9,-10 4 4,10 0-6,0 10-7,0 1-8,0 5-9,0-1-11,-9 1-10,9 1-7,0 3-4,0 2-5,-9 0-3,9-2-5,-11-5-4,2 1-4,9-5-2,-8 0-3,-3-1-2,11-5 2,-9-4 1,9-7-1,-9-4 0,9-2 0,-9-8-1,9-1-3,-10-7-1,10 2-2,0-5-4,0-6-3,0-6-4,-9-5-3,9-3-2,9-3-2,-9-8-1,0-2 3,10-5 0,-10-5 0,9-5 0,0 0 2,11-5 1,-12-8 2,12 3 1,-11-6 4,10 0 2,-1-5 1,10 4 0,-8 2 2,-2 3 2,10 7 0,-9-1-2,10 10 2,-11 2 0,10 10 0,0-1 1,-8 7-1,8 9 1,-10 1 0,1 4-1,10 6 0,-11 0-1,1 11 2,0-1 1,-10 11 1,0 0 1,0 6 1,-9-1 1,-9 1-1,0 4 1,0 0-1,-10 2-1,0-2 0,1-4-2,-2 0 0,2-2-1,8 3 1,-8-8-1,8-4 1,1 4 0,9-9 1,0 6 1,0-6 0,9-1 0,1-6 1,8 9-1,1-9 0,-1 1-1,11-5 0,-10 6-1,9-12-1,1 6 0,-11-5-1,10 1 0,0-9 0,-8 4 1,-3-2 1,12-5-1,-10-1 1,-1 3 0,-7-8 0,6-4 0,3-1 0,-11-5 3,10 2 0,-10-2-1,0-1-1,1 2 1,-1 6 0,0 1-3,-9 4 1,0 4 0,0 0-1,0 12-1,0-2-1,0 1-1,0 10 0,0 1 0,-9 8 3,0 3 3,9-1 1,-10 10-1,10-5 2,0 7 1,0-3 0,0 3-3,0-2 1,0 4 0,10-3 1,-1 0-1,0-5-1,2 3 0,-2-5 0,0-3-1,10-1 0,-10 0 0,10-5 0,-1-1-1,2 1 0,-1-6 0,-1-5-1,1 0-2,-1-5-2,2-1-3,-1 1-1,-10-5-4,10-6-1,-19 0-2,9-5 1,0 0 0,-9-7 0,0-3 3,-9 0 6,0 5-1,9-7 2,-10 2 1,10 6 2,-9-3 0,9 7-3,0 6 2,0-2-4,9 7-5,1-1-12,-1 7-1,0-3-3,11 7-1,-2-6-1,10 6 1,-9 0 8,-1 0 1,11 6 1,-10-6 3,9 7 2,-10-7 4,2 0 2,-1 4 4,-10-4 2,0 0 1,1 5 1,-1-5 1,0 0 1,-9 6 1,9-6 1,-9 0 3,0 0 5,0 5 2,0 0 3,0-1 5,0 9 1,0-2-1,-9 3 0,9 3-3,0-3-4,0 8-3,-9-5-2,9 4-3,0 5-3,0-6-2,0-3 1,9 3 0,-9 2-1,9-5 1,2-3 1,-2 3 1,-1-6-2,12-1 1,-11 0-1,10-5 0,-1-5 1,1 0 0,1 0 0,-2-5-1,1-1 1,-1 2 0,-8-6-3,8-7-1,2 1 0,-1 0-1,-1-5-2,1 0 0,-10-6-1,11-3 1,-11-2 1,0-1-1,1 8 2,-1-2-2,0 6 0,-9 0 1,0 10-2,0-6 1,0 13 1,0-2 1,0 6 5,-9 6 2,9 4 1,-9 1 1,9 5 6,0 10 2,0-5-5,0 10 1,0-3 7,0-3-5,9 8-5,-9-7-4,9 0 0,-9 1-1,10-7-9,-1 8-2,0-7-11,-9-6-19,9 2-27,2-3-41,-11-1-66,9-9-136,0 1-70,10-5-25,-10 0 6,10 0 29</inkml:trace>
          <inkml:trace contextRef="#ctx0" brushRef="#br0" timeOffset="36731.0568">24800-4751 126,'9'-11'272,"1"1"25,-1-6-17,0 6-78,-9-6-52,9 0-32,-9 0-21,0-1-17,0 3-8,-9-3-10,0 1-9,0 7-10,-10 2-5,10 3-3,-11-2 1,1 12 0,1-2 4,-1 3-1,1 7 0,-10 8-2,8-2-3,2 2-1,8-2-5,-8 8-3,8-7-2,1 6-4,0-7-1,9 2-5,0-2-1,0-4-1,0 1-2,9-7-1,0 0-2,10 1 0,-10-6-3,1-5-3,8 0-5,2-5-6,-3-1-10,3 1-11,8-12-9,-10 8-4,10-13-2,-8 1 0,-1 0 1,-1-4 4,1-2 6,-1 1 6,-7-6 6,-2 5 7,0 7 10,1-2 6,-1 6 2,-9 5 0,9 7-1,-9-2 2,0 12-2,-9 5 0,9-2 1,0 13 2,-9 0 0,9 3-1,0-5 1,0 8-2,0-3 2,0 2-1,0-6-1,9 0-3,0 0-7,1-4-10,-1-3-17,0-7-29,11 3-38,8-10-52,-10 0-84,10-10-64,1 3-23,8-7 7,-9-3 29</inkml:trace>
          <inkml:trace contextRef="#ctx0" brushRef="#br0" timeOffset="37611.1063">25560-5508 65,'11'-42'263,"7"6"24,-18 5 8,10 9-95,-10 1-63,0 11-32,-10-1-19,10 11-12,-9 11-2,-11 4 3,11 6 6,-10 10-1,1 11 2,-1 7 1,1-1 0,-10 10 2,8 0 3,-8 5 0,10-4-2,-1 4-7,-1 0-7,2-4-8,-1-3-11,1-1-12,8-2-13,1-6-7,0-5-8,-2 1-5,11-12-4,-9 0-2,9-4-1,-9-11-1,9 5-1,0-10-1,0-6-6,0 0-5,9-5-6,0-5-6,2 0-3,-2-12-5,0 2 0,1-1 0,8-11 1,1 1 2,-1-1 2,11 1 2,-10 0 5,9 0 4,1 5 4,-1-1 4,0 2 0,-1 3 2,1 1 0,11 7 0,-10 2 2,-12 3-1,12 4 2,-10 4 0,-1 3 0,-8 2 1,-1 2 0,0 5 2,0 1 1,-9 3 0,-9-4 0,0 4 2,0 2 1,-1-6-1,1 5-1,0-1 0,-1-3-1,1 5-1,0-13 0,-2 7 0,11-5 0,0 5 0,0-12 1,11 7 0,-2-5 0,0-1 0,10 1 0,9-6-2,-10 5-1,11-5-3,9 0 0,-11-5-2,2 5-1,9-6 0,0 1 1,-10-1 0,9-5-10,1 0 7,-1 2 5,0-7 1,2-1 2,-2-3 1,-8-2 12,8-3-5,0-2-2,11-11-1,-20 7 0,9-11-1,1 0-1,-1-7 1,-9-3-1,10-1-1,-10-3-2,0-4 1,-8-2-1,-2-3-1,1 1 1,-10 8-1,1-3 0,-1 1-1,-9 11 1,0 4 0,0 1 0,0 9 1,0 8-1,0 3-1,-9 7-2,9 4 0,-19 6 2,10 5 3,-19 5 2,8 6 2,-8 9 10,0 8 4,-10 8 5,10 7 7,-9 10 4,8-1 4,-8 11 1,9 0 1,-1 7-2,12-2 0,-3 7-1,1-8-4,19-2-3,-9-3-4,18-2-2,1-3-5,8-8-1,2-4-2,-3-1-1,12-8-3,-1-4-3,9-12 1,2 2-3,-2-5-4,1-7-1,9-10 0,0 4 3,0-8 1,-9-3 0,8-7 0,2-3 0,-11-8-3,-9-3-3,10-3-1,-10-5 0,0-7-1,1 1 7,-21-5-3,12-2-2,-11 12-1,-9 1-3,0 4-3,0 6-11,-9 10 3,-2 10 0,2 1 1,1 16 1,-1-2 4,-2 18 2,2 0 1,0 9-6,9 2-10,-10-1-11,20 5-19,-10 2-19,9-8-25,0 1-28,11 0-33,-12-6-45,1 2-86,2-13-58,-2 2-18,10-8 13,-10-3 31</inkml:trace>
          <inkml:trace contextRef="#ctx0" brushRef="#br0" timeOffset="35007.9606">19960-5021 138,'0'16'264,"-10"0"26,1 5-22,9-5-57,-9 10-33,9-5-23,-9 7-13,-1-3-15,10-3-13,0 10-15,-9-11-14,9 5-10,9 0-7,-9-4-6,0-8-5,10 3-5,-1-1-5,9 0-5,-8-1-7,8-9-7,2 5-7,-1-17-5,9 1-5,-10-1-3,11-9-4,-10 5-1,9-7-1,-10 1-3,10-4-3,1-2-1,-10-4-4,-1-6-4,1 1-3,-1-7-2,-7 2-1,-2-2 7,0 1-1,1 1 2,-1-2 4,-9 7 0,0-1 3,9 6-5,-9-1 4,0 7 5,0-2 0,0 5 2,0 3-1,0 8-1,0-5 0,0 11-2,0 6 0,0-1 2,0 15 1,0 2 3,0 5 3,9 4 1,-9 7 1,10-2 2,-10 6-1,9 2-1,-9 2 4,9-3-5,2-1-3,-2 1-3,0-1-1,1-6-1,8-5-6,-9 2 2,1-7 3,-1-4-6,0-8 4,2 3 3,7-6-1,-8-6 0,-1-5-2,9 0 4,-8 0-6,-1-11-3,0 2-6,11-8-4,-11 1-3,1-6-4,-1 2-6,0-7-3,-9 1 0,9-6 0,1 5 2,-1-3 5,11 4 4,-11-2 8,10 3 4,-10-3 4,10 7 2,-1 4 2,2 3 1,-3-1 1,12 2 0,-10 9 1,10-2-5,-12 6 3,3 0 3,8 6 4,-10 4 0,1 1 3,1 0 6,-2 3-2,-8 3-2,-1 4-1,0 1-3,0-5-1,-9 3-1,0 2-1,0-2-2,0 1 2,-9-6-1,9 2-2,0-2 0,-9-4-2,0 0-1,9-6 0,-10 1 0,10-2 2,0-4-1,0 0-1,0-4 7,10-7-3,-1 0-2,0-5 1,0 1-5,10-6 3,1 0-3,8-5 3,-1-2 3,1 3 0,1-3 5,8 7 1,-9-5-1,1 10-1,-1-5 0,0 11 2,1-7 5,-1 6-2,-9 11 0,-1-5 1,2 10 3,-2 1-1,1 5-2,-10 4 1,1 1 0,-1 6 1,0-8-3,-9 10-1,9 1-1,-9-5-3,0 2 0,0 0-2,11-2-1,-11-3 0,0-1-1,0-7-1,9 3 0,-9-7 0,8 1-1,-8-6-4,11 0-2,7-6-1,-8 1-2,-1-7-4,9 3 2,1-7 2,1-1 2,-2-3 3,10-7 2,0 1 2,1-1 1,-10 1 2,8 5-1,1-7 3,-8 14 0,8-3 4,-10 1 0,1 7 1,-10 9 0,11-7 0,-11 14 1,1-3-2,-1 6 3,0 7-1,0-2-2,1 8 1,-1-3-2,-9 2-1,9-2-2,-9 7-1,11-7-2,-11 2-3,0-2-9,0 3-13,9 3-22,-9-10-34,0-1-48,0 1-72,-9 0-125,9-6-60,0-3-15,-11 2 14,11-4 38</inkml:trace>
          <inkml:trace contextRef="#ctx0" brushRef="#br0" timeOffset="38140.1349">20843-5946 50,'-9'0'420,"-10"0"52,10-5 26,-11 0 16,12-5-173,-1 5-128,-2-1-88,2 1-50,9 0-39,-9-1-48,9 6-70,-9-5-107,9 10-170,0-5-88,0 0-35,9 0 6,0-5 43</inkml:trace>
        </inkml:traceGroup>
      </inkml:traceGroup>
    </inkml:traceGroup>
  </inkml:traceGroup>
</inkml:ink>
</file>

<file path=ppt/ink/ink1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6:50.875"/>
    </inkml:context>
    <inkml:brush xml:id="br0">
      <inkml:brushProperty name="width" value="0.10583" units="cm"/>
      <inkml:brushProperty name="height" value="0.10583" units="cm"/>
      <inkml:brushProperty name="color" value="#002060"/>
      <inkml:brushProperty name="fitToCurve" value="1"/>
    </inkml:brush>
  </inkml:definitions>
  <inkml:traceGroup>
    <inkml:annotationXML>
      <emma:emma xmlns:emma="http://www.w3.org/2003/04/emma" version="1.0">
        <emma:interpretation id="{D3CA69B3-3FC2-4C7A-BE96-730E782630DA}" emma:medium="tactile" emma:mode="ink">
          <msink:context xmlns:msink="http://schemas.microsoft.com/ink/2010/main" type="inkDrawing" rotatedBoundingBox="1656,13997 5180,13888 5182,13942 1658,14050" semanticType="underline" shapeName="Other">
            <msink:sourceLink direction="with" ref="{0B69406B-83EC-43C2-9D90-291619A157BF}"/>
          </msink:context>
        </emma:interpretation>
      </emma:emma>
    </inkml:annotationXML>
    <inkml:trace contextRef="#ctx0" brushRef="#br0">0 94 75,'47'5'254,"10"1"21,9-6-9,8 5-76,11-5-50,0 0-30,18 4-23,0-4-13,10 0-10,10 0-11,8-4-9,-9 4-9,18-5-4,2 5-4,-11-6-5,11 1-2,-2 0-4,-8-1-3,9 1-5,-19-1 0,10 1-3,-10 0-1,-9 1-4,-1-2 0,-9-1-2,2 3-7,-3-1-10,-17 0-14,-1-1-16,1 1-35,-19-1-41,-10 1-80,1 5-70,-11 0-26,-7-6-4,-21 2 21</inkml:trace>
  </inkml:traceGroup>
</inkml:ink>
</file>

<file path=ppt/ink/ink1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6:51.204"/>
    </inkml:context>
    <inkml:brush xml:id="br0">
      <inkml:brushProperty name="width" value="0.10583" units="cm"/>
      <inkml:brushProperty name="height" value="0.10583" units="cm"/>
      <inkml:brushProperty name="color" value="#002060"/>
      <inkml:brushProperty name="fitToCurve" value="1"/>
    </inkml:brush>
  </inkml:definitions>
  <inkml:traceGroup>
    <inkml:annotationXML>
      <emma:emma xmlns:emma="http://www.w3.org/2003/04/emma" version="1.0">
        <emma:interpretation id="{F8A0CE0A-A671-4416-87F8-8E41AC8DBC7E}" emma:medium="tactile" emma:mode="ink">
          <msink:context xmlns:msink="http://schemas.microsoft.com/ink/2010/main" type="inkDrawing" rotatedBoundingBox="922,14335 5217,14140 5221,14226 926,14421" semanticType="underline" shapeName="Other">
            <msink:sourceLink direction="with" ref="{0B69406B-83EC-43C2-9D90-291619A157BF}"/>
          </msink:context>
        </emma:interpretation>
      </emma:emma>
    </inkml:annotationXML>
    <inkml:trace contextRef="#ctx0" brushRef="#br0">8 191 107,'-18'16'234,"18"-1"16,18-5-46,11-4-54,18-1-33,28 1-21,28-6-9,10 0-6,29-6 1,17 1 0,19-1-2,1-4-2,9 6-8,10-7-6,-10 0-8,9 6-9,-9-6-10,-9 1-6,9 5-2,-20-1-4,11-4-5,-10 5-4,-10 0-3,1-6-3,-18 5-4,-1-5-7,-9 0-9,-10 8-15,-19-8-23,-9 0-33,-9 0-45,-11 0-79,-8-4-93,-9 4-39,-10 0-7,-20-5 17</inkml:trace>
  </inkml:traceGroup>
</inkml:ink>
</file>

<file path=ppt/ink/ink1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5:25.471"/>
    </inkml:context>
    <inkml:brush xml:id="br0">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FAC1312D-B44B-4250-97CB-027421B2BDA3}" emma:medium="tactile" emma:mode="ink">
          <msink:context xmlns:msink="http://schemas.microsoft.com/ink/2010/main" type="writingRegion" rotatedBoundingBox="9245,3615 33916,4442 33860,6109 9189,5281"/>
        </emma:interpretation>
      </emma:emma>
    </inkml:annotationXML>
    <inkml:traceGroup>
      <inkml:annotationXML>
        <emma:emma xmlns:emma="http://www.w3.org/2003/04/emma" version="1.0">
          <emma:interpretation id="{9D04686F-A387-4C0E-86A1-0B71200F2678}" emma:medium="tactile" emma:mode="ink">
            <msink:context xmlns:msink="http://schemas.microsoft.com/ink/2010/main" type="paragraph" rotatedBoundingBox="9245,3615 33916,4442 33860,6109 9189,5281" alignmentLevel="1"/>
          </emma:interpretation>
        </emma:emma>
      </inkml:annotationXML>
      <inkml:traceGroup>
        <inkml:annotationXML>
          <emma:emma xmlns:emma="http://www.w3.org/2003/04/emma" version="1.0">
            <emma:interpretation id="{A140D5DA-F31F-4A61-B169-AB72C6B8427D}" emma:medium="tactile" emma:mode="ink">
              <msink:context xmlns:msink="http://schemas.microsoft.com/ink/2010/main" type="line" rotatedBoundingBox="9245,3615 33916,4442 33860,6109 9189,5281"/>
            </emma:interpretation>
          </emma:emma>
        </inkml:annotationXML>
        <inkml:traceGroup>
          <inkml:annotationXML>
            <emma:emma xmlns:emma="http://www.w3.org/2003/04/emma" version="1.0">
              <emma:interpretation id="{8E44C6B9-41A0-4536-8306-4858EEB1462A}" emma:medium="tactile" emma:mode="ink">
                <msink:context xmlns:msink="http://schemas.microsoft.com/ink/2010/main" type="inkWord" rotatedBoundingBox="12166,4037 16271,4175 16233,5298 12129,5160">
                  <msink:destinationLink direction="with" ref="{F97B6FCB-085C-4B3C-8041-211310D4B2D4}"/>
                  <msink:destinationLink direction="with" ref="{73661EA3-309A-48D8-B213-F34345FE2DD9}"/>
                  <msink:destinationLink direction="with" ref="{E07EF421-310B-4091-8F23-7FA3CB05FF02}"/>
                </msink:context>
              </emma:interpretation>
              <emma:one-of disjunction-type="recognition" id="oneOf0">
                <emma:interpretation id="interp0" emma:lang="en-IN" emma:confidence="0">
                  <emma:literal>"cuscus-subgoals</emma:literal>
                </emma:interpretation>
                <emma:interpretation id="interp1" emma:lang="en-IN" emma:confidence="0">
                  <emma:literal>"cuscus-subgraphs</emma:literal>
                </emma:interpretation>
                <emma:interpretation id="interp2" emma:lang="en-IN" emma:confidence="0">
                  <emma:literal>"cuscus-subgoal</emma:literal>
                </emma:interpretation>
                <emma:interpretation id="interp3" emma:lang="en-IN" emma:confidence="0">
                  <emma:literal>"cumulus-subgoals</emma:literal>
                </emma:interpretation>
                <emma:interpretation id="interp4" emma:lang="en-IN" emma:confidence="0">
                  <emma:literal>1ittiuii.uluitisubgradr</emma:literal>
                </emma:interpretation>
              </emma:one-of>
            </emma:emma>
          </inkml:annotationXML>
          <inkml:trace contextRef="#ctx0" brushRef="#br0">7592-11225 108,'11'0'261,"-11"6"25,-11 5-24,-7 0-55,-1 3-40,0 10-25,-8 1-18,-12 3-16,2 8-13,-10 1-15,9 11-16,-9-2-18,0 3-15,0-2-9,10 1-8,-2 4-6,2-10-4,9-1-9,10 3-14,-10-7-21,19-5-22,-2-6-29,11-4-37,11-8-57,6-3-90,12-5-37,8-12-8,11 2 11,9-12 30</inkml:trace>
          <inkml:trace contextRef="#ctx0" brushRef="#br0" timeOffset="193.0118">8110-10907 240,'9'-11'269,"0"6"13,-9 10-50,-9 1-49,-9 5-29,-2 11-11,-17 3-10,-11 6-14,2 11-13,-2-4-17,-8 9-20,10-4-18,-11-1-15,11 0-9,-2 0-9,11-9-8,-1 4-4,10-6-12,9-5-14,1-4-13,7-7-15,11 1-22,11-5-36,-2-6-41,19-5-81,9-5-78,10-6-33,9-5-2,10-10 22</inkml:trace>
          <inkml:trace contextRef="#ctx0" brushRef="#br0" timeOffset="406.0225">8890-11023 223,'9'0'267,"0"0"23,-18 5-65,0 5-41,0 6-23,-11 0-24,-8 11-14,0 4-16,-10 0-11,10 13-16,-20-7-14,2 5-14,9 0-10,-11 0-12,2-5-9,9-1-7,-2 2-3,2-6-5,8 0-7,11-5-11,-1-12-13,0 1-10,10-1-10,9-9-19,9-1-29,10 0-29,9-15-38,10 0-62,9-6-73,8-10-27,2 5 12,9-10 26</inkml:trace>
          <inkml:trace contextRef="#ctx0" brushRef="#br0" timeOffset="582.0333">9388-10932 93,'9'-7'224,"10"3"23,-19 4-39,0 4-52,0 3-30,-10 2-12,1 7-13,-11 1-13,3-3-12,8 8-10,-11-2-12,1 4-12,1-4-8,-1 1-7,1 0-7,7-5-6,-7 4-4,8-4-6,1 0-12,0-5-17,-2-2-20,11 2-19,0-5-23,0-1-53,11-5-94,-2 0-40,19-11-10,1-3 2</inkml:trace>
          <inkml:trace contextRef="#ctx0" brushRef="#br0" timeOffset="781.0468">10242-11128 30,'11'0'240,"-11"5"28,-11 5 2,11 0-66,-17 7-43,6 4-27,-7 0-20,-10 5-21,0 7-14,-1-4-11,1 9-14,0 1-14,-10-3-11,1 6-5,9-5-10,-10 5-7,10-5-15,0-1-19,8-3-27,2-7-29,-1 1-32,10-5-32,9-8-69,0-3-56,9-5-14,19-6 9,1-6 21</inkml:trace>
          <inkml:trace contextRef="#ctx0" brushRef="#br0" timeOffset="1003.0571">11088-11298 13,'28'-16'246,"-17"6"18,-2 0 3,-9 10-67,0 5-65,-20 5-44,11 6-20,-10 6-10,-9 3-10,1 3-7,-1 3-7,-1 7-7,-8-2-6,9 1-4,-11-1-4,10 2-4,3-2 1,-3-3-3,10-2-1,-1-6-7,12 3-13,-10-6-10,7-2-17,11-9-17,11 0-34,-2-1-64,8-6-79,12-8-37,10-1-14,7-6 3</inkml:trace>
          <inkml:trace contextRef="#ctx0" brushRef="#br0" timeOffset="-5195.2899">4105-11435 207,'0'0'253,"0"-6"-5,0 6-37,0-5-35,0 5-26,0-6-23,0 6-17,-9 0-17,9-3-22,0 3-20,0 0-16,0 0-13,0 0-7,0 3-4,0-3 1,0 0 2,0 0 3,0 0 3,0 6 0,0-6 2,0 0-2,0 5 1,0-5 3,0 6 1,0 5 6,0-6 3,0 6 3,0 4 4,0 1 2,0 0 2,0 5-1,0 0-3,9 6 0,-9-7-3,0 13-3,0-8-5,11 6-5,-11 2 0,0 0-6,9 3-5,-9-5-3,0 1-2,0 1-1,0-4-1,0 4 2,-9-6-1,9-1 2,0-4-3,0-1 0,-11-4-3,11-8 0,0 2-1,0-2-6,0 3-9,0-12-16,11 5-26,-11-5-35,0-5-66,0 5-155,0-5-84,0-11-32,0 0-3,18-5 20</inkml:trace>
          <inkml:trace contextRef="#ctx0" brushRef="#br0" timeOffset="-629.0337">4990-11472 227,'9'-11'298,"-9"0"30,0 6-47,0 0-61,0 1-51,0 4-43,0 0-35,-9 0-29,-11 4-21,2 6-14,-1 7-2,-18 5 7,8 3 4,-18 6 3,9 7 1,-8 4 6,-1 0 1,0-1-5,8-2-2,2 3-6,0 0-1,0-4-10,-1-2-6,10-5-4,0 1-4,8-5-2,2 4-7,-1-9-12,0-2-17,10-3-20,0-6-21,9 0-12,0-8-26,9-3-29,10 0-27,9-3-41,-1-8-84,30-11-39,0 2 2,8-8 22</inkml:trace>
          <inkml:trace contextRef="#ctx0" brushRef="#br0" timeOffset="-399.022">5779-11403 200,'19'-10'279,"-1"4"17,1 6-51,-10-5-70,-9 5-54,9 0-33,-9 0-11,0 11-3,-9-1 2,0 11 4,-10 0 7,-9 11-1,-10 5-7,1 5-9,-11 5-8,2 1-9,-2 4-11,-7 1-9,-1 0-7,8 1-9,2-7-3,8 1-6,0-10-4,9-2-11,11-5-8,9-4-8,9-7-14,0-4-22,18-5-26,11-2-35,18-9-40,0-3-50,9-8-71,1-6-47,9-8-6,-1-2 24,10-11 37</inkml:trace>
          <inkml:trace contextRef="#ctx0" brushRef="#br0" timeOffset="-193.0103">6502-11329 2,'37'-26'246,"-8"10"30,-1-6 6,-9 7-70,-1 4-60,-7 6-41,-11 5-27,0 5-16,0 6-4,-20 4 6,2 12 10,-10-1 5,-11 11-2,2-1-6,0 6-7,-9 7-11,7-1-9,1-1-7,1-5-9,0 5-7,9 2-5,-1-7-6,10-6-6,1 2-8,7-12-9,3 6-10,8-11-15,0-5-22,8 0-33,12-5-39,8-11-54,9 0-100,11 0-57,-2-17-17,20 2 14,0-12 32</inkml:trace>
          <inkml:trace contextRef="#ctx0" brushRef="#br0" timeOffset="1203.0693">12122-11430 166,'0'11'254,"-9"0"21,-9 4-56,-2 12-42,1-1-29,-9 11-14,-10-1-14,10 6-14,-18 0-14,8 7-19,0-7-17,0 6-16,1-1-11,0 1-9,0-6-9,-2 0-14,21-11-22,-2 2-24,3-6-39,17-6-67,0-5-113,17-6-53,12-5-14,8-5 7,11-10 25</inkml:trace>
          <inkml:trace contextRef="#ctx0" brushRef="#br0" timeOffset="-14170.7858">11934-10258 155,'-9'0'162,"9"7"-26,0-7-35,0 0-28,-9 4-18,9 2-14,0-6-9,-9 0-2,9 5-10,0-5-8,0 6-4,-11-1-2,11-5-1,0 5-5,0 1 2,0-6 0,0 5-2,0-1 0,0-4-6,0 7-2,0-1-6,0-6-12,11 4-25,-11 1-47,0-5-53,0 5-26,9-5-10</inkml:trace>
          <inkml:trace contextRef="#ctx0" brushRef="#br0" timeOffset="1665.0983">14312-11150 183,'-10'16'258,"1"5"25,-19 6-58,-10 9-39,1 2-23,-11 4-19,-8 5-17,1 0-16,-11 6-16,9 1-15,-8-7-15,8 1-14,0-1-11,10 1-10,0-6-6,10-4-5,0-2-5,17-5-3,1-4-4,10 0-5,0-5-11,18-2-18,0-4-23,19-7-29,10-2-35,0-7-36,18 0-33,20-7-39,-2-2-64,2-7-17,8-4 13,10-2 26</inkml:trace>
          <inkml:trace contextRef="#ctx0" brushRef="#br0" timeOffset="1868.1047">15327-11092 31,'56'-25'240,"-19"-3"15,-8 7-16,-10 4-78,-1 8-51,-18 9-35,0 6-16,-18 14 1,-10 7 9,0 6 15,-10 3 10,-9 11 2,0-5-2,10 10-9,-11 1-3,11 0-7,0 1-11,-2-7-7,2 6-11,8-5-4,1-6-12,0 0-8,1 1-12,7-6-15,1-12-23,10 2-28,0 0-29,-1-12-26,10-5-43,0 1-85,19-5-71,0-6-22,10-11 3,8 2 10</inkml:trace>
          <inkml:trace contextRef="#ctx0" brushRef="#br0" timeOffset="2121.1211">16755-11117 79,'9'11'247,"-9"3"27,-9 8-11,-10-2-60,1 12-37,-10 1-18,-1 9-13,1 0-11,-9 5-11,-11 1-12,11 5-12,-10-5-14,9 4-11,0-6-13,-8 9-8,9-13-13,-2 5-5,2-5-7,8-5-9,1 0-7,10-4-10,-1-2-8,19-10-11,0 5-16,9-10-21,10-1-22,18-2-24,11-4-26,9-4-25,17-5-16,-8-5-5,19-4-2,-10-4-21,10-7-29,0-6 0,9-1 18</inkml:trace>
          <inkml:trace contextRef="#ctx0" brushRef="#br0" timeOffset="2555.1455">17789-10843 179,'65'-44'230,"-17"8"-3,-2 3-36,-7 13-30,-12-1-26,-8 10-26,-10 1-22,2 10-19,-22 6-12,2 9-4,-10 1 6,-8 9 10,-12 8 7,2 3 0,0 8-1,-11 4-4,11-1-3,-9 0-4,-2 1-7,2 5-5,-2-5-9,2-1-8,-2 1-8,11-1-7,-1-4-4,1-7-5,9 1-6,8-10-9,1 4-6,1-9-6,18-6-11,9-1-18,0-4-22,19-6-26,11 1-30,-2-1-30,10-10-21,9-1-1,10-5 10,-9-3 19,17-8 24,-8 0 28,1-9 22,-2-6 16,1-6 13,9-5 12,-10 1 17,11-10 7,-10-7 6,0 6 6,-1-6 10,1 1 8,-9 5 7,-1 5 17,-10 5 16,2 12 11,-11 3 5,-8 12-3,-1 0-12,-10 6-16,-8 9-11,-1 6-5,-9 11 1,-9 5 4,-1 11 13,-17 2 10,-1 15 13,-11 3 4,2 1 3,-9 11 3,-2-6-3,2 3-4,-11 3-8,9 1-12,11-8-10,-9-6-5,7 2-13,12-6-7,-1 0-6,-1-9-5,10-2-6,10-4-13,0-6-6,-1 0-14,20-10-18,-1-1-33,9 0-39,10-4-48,11-6-72,-2-6-71,10-4-26,9-5 9,-8-12 30</inkml:trace>
          <inkml:trace contextRef="#ctx0" brushRef="#br0" timeOffset="2728.1529">19237-10753 7,'18'-11'232,"-9"6"27,1 5 5,-10 5-51,-10 11-43,1 0-28,-9 11-19,-1 4-15,-10 0-15,1 5-14,0-3-11,-1 11-9,1-8-10,-9 1-12,8-1-11,11 1-7,-10 0-7,0-1-9,-1 3-19,10-8-32,1 1-48,-1-6-103,1 1-99,7-7-46,-7-4-12,8 0 15</inkml:trace>
          <inkml:trace contextRef="#ctx0" brushRef="#br0" timeOffset="-3859.2141">20636-11261 109,'0'-6'260,"0"1"24,0 0-24,-9 1-42,9-7-29,0 5-24,0-5-5,0 6-2,-9-5-1,9 5-8,0 5-12,0-5-12,0-1-14,0 6-19,0 0-20,0 0-19,-9 0-18,9 0-14,0 0-14,0 6-7,0-1-2,0 0-3,-10 5 1,10 6 1,0 1 3,-9 3 2,9 2 2,-9 3 2,9 6 4,-11 2 2,2 4 3,9 1 4,-9 4 1,9-1 1,-10 8 0,10-7-2,-9 5 0,9-3-4,0 2-1,-9-9-3,9 5-3,-9-10-2,9 0-2,0-1 0,0-4-1,-10-5 1,10-2 0,0-4 0,-9 1-5,9-3-10,-9-3-12,9 0-13,-11-1-19,2-4-21,9-2-21,-9 2-26,-1-6-32,1 0-40,0 0-62,0 0-104,-1-6-40,1-4 0,0 0 23,18-12 43</inkml:trace>
          <inkml:trace contextRef="#ctx0" brushRef="#br0" timeOffset="3758.2113">21566-10468 195,'-8'0'308,"8"0"34,-9-6-32,9 6-59,-11-4-53,11 4-42,-9 0-33,0 0-26,-10-7-17,10 7-10,0 0-9,-10 0-2,10 0-1,-2 0 3,11 0 5,-9 0 7,9 0 10,-9 0-3,9-3-4,9 3-8,20 0-13,-1-6-15,18 1-14,-7 5-10,7-6-5,11 6-3,-11 0-1,11-11-5,-10 6-8,0-1-10,0 3-15,0-4-18,-10 3-24,2 4-21,-11-6-22,0 1-19,-1-6-20,-7 5-21,-1-4-19,-1 6-23,-8-3-38,8 3-64,2-9-12,-11-1 10,10 3 29</inkml:trace>
          <inkml:trace contextRef="#ctx0" brushRef="#br0" timeOffset="4210.2355">22056-10823 19,'0'0'211,"-9"0"14,9 0-35,0 0-52,0 0-39,9 0-23,-9 6-8,9 1 0,-9-3 3,19 1 3,-10 1 1,10 4-2,-1-6-5,2 8-7,8-1-5,0-1-7,1-5-5,8 6-9,0-6-7,0 0-7,2 5-4,-1-3-4,-1 2-6,0-4-1,0 6-3,-8 0-1,-1 5-2,0-6 0,1 6-1,-10-5 0,-1 5 1,1-6 0,-10 1 3,-9 5 0,9 0 3,-9-6 2,0 0 1,-9 1-1,9 0 3,-9 0 0,-10 5-2,10-6 1,-10 6-3,-10 0 1,11-1-4,-10 6-1,0 1 1,8 0-2,-8-2-2,1 2-10,8 3-15,10-3-28,-2 4-39,2-5-54,1-6-96,8 2-64,0-1-20,8-5 7,1-6 27</inkml:trace>
          <inkml:trace contextRef="#ctx0" brushRef="#br0" timeOffset="4665.261">23784-10837 23,'-18'-11'265,"9"-6"28,-10 6 20,0 0-72,1 8-66,-2-8-46,2 0-30,-1 5-24,0 6-19,1 0-15,-2 6-15,2 5-7,-1 0-4,0 3-1,1 8 1,-2-2 1,2 4 1,8-4 2,-8 6 1,8-5 2,10 0 5,-9 0 1,9 0 3,9-1 0,1 2 3,8-5 0,1-3-5,10 3-2,-1-1-7,0-5-5,-1 5-7,2-6-4,-1 6-3,-9 0-4,-1-5-1,2 5 0,-1-1-1,-10 1-1,0-5 2,1 4 1,-10 1 2,-10-6 2,10 7 3,-9-2 3,9 1 2,-9-5 1,-10 5 3,10-7 0,-11 2-1,2-5 1,-1 5-3,0-6 0,1 1 0,-2-1-3,2 0-1,8-1-6,-8-4-6,-1 0-8,10 0-15,-2-4-21,11-1-28,-9 0-36,9-6-40,0 5-44,9-5-76,11 0-51,-1 2-12,-1-7 19,10-1 33</inkml:trace>
          <inkml:trace contextRef="#ctx0" brushRef="#br0" timeOffset="5480.3057">24048-10579 144,'0'-11'268,"0"7"19,0 4-37,0-6-66,0 6-53,-9 6-36,-1-2-20,1 3-9,0 2-6,-2 2-5,2 11-5,1-8-3,8 8-3,-11 5-3,11-1-6,0 0-3,0 0-5,11 1-4,-3-7-5,1 8-3,2-14-1,-2 8-1,10-11-1,-10 5 0,9-5 1,1-7-1,1 2-3,-2-1-1,10-10 5,-9 5-3,-1-10-2,11-1 0,-10 1-1,0-7 3,-1 2-8,2-6 1,-11-1 4,0 6 2,1-5 3,-1 0 0,0 5 2,-9 5-1,10 1-5,-10 0-4,0 5-6,0 5-2,0 0-4,-10 5 0,10 0 0,-9 6 2,0-1 0,9 6 1,-10-1 2,10 7 1,0-5 1,0 3 1,10-4 1,-10 0 1,9-1 1,0-4 2,10 0-3,-10-2-2,11-2-4,-11 3-3,10-10-6,-1 0-3,10 0-2,-8-10-1,8 3 1,-10-2 3,10-2 3,-8 0 4,8-4 3,-10-1 2,10-6 3,-8 1 2,8-5 0,-10-1 1,1 1 0,-1-10 2,1 4 2,-10-5 0,2 1 3,-2-2 3,0-1 2,-9 8 2,10 0 3,-10 5 1,0 5-2,0 0 1,0 10-6,0 2-6,0-4-8,0 13-5,-10 0-3,10 0-2,-9 13 2,9 2 1,-9-1 3,-2 14 2,2 3 2,1 0 0,-3 0 0,2 8 0,0-1 1,0-2 0,9 1 2,-10 5 0,10-10 1,-9 4-1,9-3-1,0-8 3,0 6 0,0-9-1,0 0 3,0-6-1,0-6 1,0 1 0,0-6 0,0 0 1,0 1-1,0-6 3,9-6-4,1 1-1,-1 0-3,0-6-2,0 1-2,2-11-5,6 4 0,3 2-2,-1-6 0,-1 4 0,1-4-3,10 6 1,-1-2 2,-10 7-2,19-1 2,-8 1 1,-1 4 0,0 2 2,1-2-2,-1 6 3,0 0 0,-10 6-2,2-2 2,-1 2 1,-10-1-2,0 6 0,-9 4 0,0-4 0,0 6 2,0-3 3,-18 3 3,8 5 4,-8-8 3,-2 8 2,2-2 2,-1 2 0,0-6 0,-10 6-2,11-7-2,-10 1-1,9 0 0,-10-5-2,11-1 0,-10 0-5,9 1-7,1-11-10,-2 11-10,1-11-10,10 5-16,0-5-21,0-5-34,9-1-40,0 1-61,0-6-89,9 1-36,9-6-3,-8 1 25</inkml:trace>
          <inkml:trace contextRef="#ctx0" brushRef="#br0" timeOffset="6414.3596">25768-10347 182,'0'-9'241,"0"-2"6,0 0-64,-9-6-59,9 7-36,-11-1-24,2 1-14,0 4-14,-10 2-8,1-2-6,-1 6-4,-1 6 0,-6-2-1,-3 2 3,10 10 2,-10-1-1,1 7 2,10-2-2,-1 8-1,10-7-2,-2 0-2,3 4-1,8-3-1,0 0-2,8-6-1,3-6 0,-2 6-1,10-5-2,-10-6 0,20 0-1,-12 0-1,3-5 0,8 0-1,-8-5 1,6 0-2,-6-6 0,-1 0 0,-1-3 0,1 1-7,-1-2 3,2-6 5,-11 4 5,1 3 7,-1-3 10,0 6 14,1 0 2,-1 2-6,-9 4-7,9 5-8,-9 0-12,0 5-6,0 11-5,0-1 1,0 7 4,0 4 6,-9 6 2,9 5 3,0-1 4,0 7 1,9-1 2,-9 5 0,9-5-1,-9 8-1,11-8-1,-2-1-4,0 6-1,1-11-3,-1 8-2,0-7-1,1-5-4,-10-1-1,9-4-3,-9-6-8,9 0-16,-9-10-10,0-1-7,-9 0-3,9-3 0,-19-7 8,10 0 12,-10-12 10,1 1 7,-2 1 1,2-11 5,-1-1 1,10-9-2,-1 6-2,10-8-4,0-3-8,0 3-9,10-4-8,-1 5-6,10 1-5,8 4-2,2 2 1,-1-3 2,9 3 3,-8-3 4,18 8 6,-18-2 5,17 1 6,-9 0 7,-9 0 4,11 1 2,-1-2 2,-10 1 4,0-5 2,-10 4 2,10-5 4,-8 7 4,-11-6 5,10-1-1,-19 5 3,9-3 1,-9 3-2,0 2-2,0 3-3,0 1-2,-9 6-3,9-1-5,0 0-2,0 7-3,-10 4 1,10-6-1,0 6-1,0 0 0,10 6 4,-10-2 0,9 7 1,0 0-1,2 4 0,6 2-1,3-6-3,-2 0 0,1-2-3,0 2 4,-1 0 1,11-6 0,-10 1 1,-1-3 3,1-3 5,-10 7 6,11-7 8,-11 0 14,-9 0 10,9 0 9,1 0 5,-10-7 0,0 7-3,0 0-14,0 0-12,0 0-14,0 7-11,0-3-7,0 2-4,-10 5 2,10 0 0,-9-1 1,9 5 2,-9 2 0,9-1 0,0 0 1,-11-1 2,11 1 0,-9 5-2,9-5-5,0 0-10,0 0-16,0-5-20,0 3-22,0-3-21,9-5-20,-9 4-25,11-4-53,-2-1-64,10-5-23,-1 0-2,10-5 13</inkml:trace>
          <inkml:trace contextRef="#ctx0" brushRef="#br0" timeOffset="6819.3843">27205-10325 217,'0'-17'253,"0"12"8,0-4-66,-9-2-59,9 5-39,-8 1-20,-3-1-19,2 1-13,0-1-9,-10 12-3,10-1-6,-19 1-8,8 5 2,2 3 2,-1 3 1,-10 5-3,12-2-1,-3 7 1,1-1-3,1-5-3,7 7-2,3-8-4,-1 1 1,9 0 0,0 0-1,0-10 3,0 4-1,9-5 3,-1-4 0,3 5-1,-2-6-1,10-5-1,-10 5-1,11-5 0,-3-5 0,3 0-3,-2-1 1,-8-5-1,8 1 0,2 0 0,-12-6-1,12 0-2,-11-5 0,10 0 4,-10 0 1,0 4 1,2-3 4,-3 4 4,-8 6 0,0-1-3,0 1-4,9 4-5,-9 6-6,0-5-5,0 10-1,0 1-1,0-1 2,0 11 2,-9-6 1,9 6-1,0 0-2,0 1-6,0-3-11,9 3-17,-9-2-19,0-5-20,0 1-16,0 5-18,9-11-18,2 6-29,7-11-56,-8 10-38,8-10-10,10 0 7</inkml:trace>
          <inkml:trace contextRef="#ctx0" brushRef="#br0" timeOffset="7480.4216">27638-10151 140,'19'-10'245,"-10"-1"16,11-5-41,-11-1-49,-9 2-33,9-1-25,-9 5-21,0-4-19,0 5-16,-9-1-15,9 0-11,-9 5-9,-2 2-7,-7-3-5,8 7-4,1 7 0,-10-3-1,10 2 0,0 5 0,-11 0 2,11 3 0,0 3 2,-1-1-1,10 0 2,-9 1 1,9-3-1,0 3 1,0-7 3,9 1 5,1-1 3,-1 0 4,0 1 3,11 0 0,-2-6-2,10 1-3,0-2-6,1-4 2,-1 0-6,9 0 0,-9-4 2,10-2 4,-10 1-6,0-6 1,10 0 7,-10 1 6,-9-6 3,10 1 3,-11-7 11,10 0-1,-9-3-2,-1-3-6,-7-8-6,7-1-8,-8-5-7,-1-6-8,0 1-3,1-6-2,-1 0-2,0 0-1,-9 0 0,9 1-1,-9 3 0,11 7-2,-11 11 1,0-2 0,0 13-3,0-2-1,0 12-2,0-7 1,0 13-2,-11-1 2,2 10-2,0-1 2,-10 13 2,10 4 1,-10 7 2,1 14 3,-11 0 8,10 6 1,1 5 4,-10 9 2,8-2 0,11 2-2,-10 2-4,10-7-2,0 1 0,-1-5-2,1 0 0,9-5 0,0 0 0,9-6 0,1-11 2,-1 1 0,11-1 1,-3-9 2,12-5-1,-1-3 2,0-3-2,10-5 2,-1-1-1,-9-5-3,20-5-2,-20-1-3,10-5-3,-1-3-5,0-3-1,-8-5-1,-1-5 0,0-4-1,1 0 2,-1-6-9,-10 0 5,1-1 4,1 2 2,-11-1 1,-1 11 1,1 5 5,-9-1-8,0 6-3,0 12-4,0-2 0,0 12 1,-9 5 3,1 3 4,-1 14 4,9-3 2,-11 13 3,11-7 0,0 6-2,0 6 0,11-1-1,-2-6 1,-1 8-5,1-8-6,11 1-14,-11-4-23,10-2-31,1-6-42,-12 2-48,10-6-70,-7 0-94,-2-5-33,10-5-1,-10-6 25,0 1 44</inkml:trace>
          <inkml:trace contextRef="#ctx0" brushRef="#br0" timeOffset="1421.0793">12930-11250 4,'-9'14'264,"0"8"32,-10 0 27,-10 4-67,1 1-50,-9 9-31,-1 2-26,1-1-21,-11-1-16,11 7-20,0-1-22,8 0-16,-8 0-21,9-4-11,8-1-9,3-1-5,6-4-5,-7-1-9,18-3-6,-10-7-11,20-4-20,-1-3-28,11-3-42,-3-5-46,21-6-59,0 0-90,9-11-34,0 0-1,9 2 29</inkml:trace>
        </inkml:traceGroup>
      </inkml:traceGroup>
    </inkml:traceGroup>
  </inkml:traceGroup>
</inkml:ink>
</file>

<file path=ppt/ink/ink1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7:21.567"/>
    </inkml:context>
    <inkml:brush xml:id="br0">
      <inkml:brushProperty name="width" value="0.10583" units="cm"/>
      <inkml:brushProperty name="height" value="0.10583" units="cm"/>
      <inkml:brushProperty name="color" value="#002060"/>
      <inkml:brushProperty name="fitToCurve" value="1"/>
    </inkml:brush>
  </inkml:definitions>
  <inkml:traceGroup>
    <inkml:annotationXML>
      <emma:emma xmlns:emma="http://www.w3.org/2003/04/emma" version="1.0">
        <emma:interpretation id="{5B91F49B-83AD-4314-80E8-C414A25E092A}" emma:medium="tactile" emma:mode="ink">
          <msink:context xmlns:msink="http://schemas.microsoft.com/ink/2010/main" type="writingRegion" rotatedBoundingBox="26527,265 30624,1142 30266,2815 26169,1938">
            <msink:destinationLink direction="with" ref="{24CBBFC2-B72A-4CF4-9A05-6E317A991918}"/>
            <msink:destinationLink direction="with" ref="{2172520A-7CE0-4311-8D7A-0BF4955CD32C}"/>
          </msink:context>
        </emma:interpretation>
      </emma:emma>
    </inkml:annotationXML>
    <inkml:traceGroup>
      <inkml:annotationXML>
        <emma:emma xmlns:emma="http://www.w3.org/2003/04/emma" version="1.0">
          <emma:interpretation id="{28DE14CB-3933-400E-B5BA-3C1162EAD83D}" emma:medium="tactile" emma:mode="ink">
            <msink:context xmlns:msink="http://schemas.microsoft.com/ink/2010/main" type="paragraph" rotatedBoundingBox="26527,265 30624,1142 30266,2815 26169,1938" alignmentLevel="1"/>
          </emma:interpretation>
        </emma:emma>
      </inkml:annotationXML>
      <inkml:traceGroup>
        <inkml:annotationXML>
          <emma:emma xmlns:emma="http://www.w3.org/2003/04/emma" version="1.0">
            <emma:interpretation id="{B1F3EAC3-2D18-432C-A084-58821C041762}" emma:medium="tactile" emma:mode="ink">
              <msink:context xmlns:msink="http://schemas.microsoft.com/ink/2010/main" type="line" rotatedBoundingBox="26527,265 30624,1142 30266,2815 26169,1938"/>
            </emma:interpretation>
          </emma:emma>
        </inkml:annotationXML>
        <inkml:traceGroup>
          <inkml:annotationXML>
            <emma:emma xmlns:emma="http://www.w3.org/2003/04/emma" version="1.0">
              <emma:interpretation id="{F655A1B9-F0C7-4C44-9112-F2063C1158B3}" emma:medium="tactile" emma:mode="ink">
                <msink:context xmlns:msink="http://schemas.microsoft.com/ink/2010/main" type="inkWord" rotatedBoundingBox="26527,265 30624,1142 30266,2815 26169,1938">
                  <msink:destinationLink direction="to" ref="{4894C10E-D68B-488A-B9A3-4ADF8D6A7EE1}"/>
                </msink:context>
              </emma:interpretation>
              <emma:one-of disjunction-type="recognition" id="oneOf0">
                <emma:interpretation id="interp0" emma:lang="en-IN" emma:confidence="0">
                  <emma:literal>Reply</emma:literal>
                </emma:interpretation>
                <emma:interpretation id="interp1" emma:lang="en-IN" emma:confidence="0">
                  <emma:literal>Rip by</emma:literal>
                </emma:interpretation>
                <emma:interpretation id="interp2" emma:lang="en-IN" emma:confidence="0">
                  <emma:literal>Rip b</emma:literal>
                </emma:interpretation>
                <emma:interpretation id="interp3" emma:lang="en-IN" emma:confidence="0">
                  <emma:literal>Rip is</emma:literal>
                </emma:interpretation>
                <emma:interpretation id="interp4" emma:lang="en-IN" emma:confidence="0">
                  <emma:literal>Rip Ly</emma:literal>
                </emma:interpretation>
              </emma:one-of>
            </emma:emma>
          </inkml:annotationXML>
          <inkml:trace contextRef="#ctx0" brushRef="#br0">37 531 195,'-9'-59'257,"-10"13"21,10-7-63,9 9-47,9 2-34,1 0-24,8 11-24,11-7-10,8 7-13,20 5-13,-1 0-11,10 4-7,-1 1 0,20 4-9,-10 2-6,10 5-4,-9 4-2,-1 6-3,-10 6-3,-8 4-2,0 12 2,-20-2 3,-9 13 3,-10-2 4,-7 6 7,-2 0 11,-18 5 3,-2 5 1,-16-5 1,-1 7-3,-11-1-2,2-7-8,0 1-4,-11 1-3,11-1-4,-1-10-2,1 6-2,9-7-3,-1 1 1,10-6-2,1 0 2,-1-5-1,19 6 1,-9-5 1,18-2 0,1-4 0,-1 4 0,9-3 1,10-1-2,-8-7 0,8 2-2,0 2 1,1-9-3,8 1-1,-9-5 0,-10 5-1,11-5 0,-10 0-1,9 0-1,-10 0 1,2 0 0,-1-5 0,-1 5 0,-8-5 2,8 5 1,2-4-1,-2-9 0,-8 9-2,8-12-1,1 5-3,-1 0-2,-7-4-1,6-1 0,-6 0-2,7-1 1,-8 3 2,-1 3 0,0-6 1,-9 7-1,9 6-1,-9 4 0,0-7-2,0 14 1,0-3 3,0 6 2,0 7 5,11-2 5,-3 6 5,1 1 4,11-2 2,-1 8 4,8-3 0,1 2 1,11-5-3,7-2-2,2 2-5,-2-6-3,2-1-2,7-5-4,-7-4 0,-2-1-1,-7-5 0,-2-5-2,1-1 1,-10-4 4,0-1 2,-10-4 4,10-6 1,-8 0 2,-11-6 1,1 0-3,-1-4-2,0 5-1,-9-1-4,9 5 1,-9 2-4,0 9 0,-9 0-2,9 1-2,-9 10-2,0 5 1,-1 6 1,1 11 3,0 9 4,-2 5 5,3 6 3,-1 7 4,-2-2 2,2 6-1,9 5-2,0-5-2,0 0-2,0 0-4,0-5-2,0-1-2,9-5-1,-9-5-3,0-5 1,0 0-2,0-11 1,0 0-2,0-11 0,0 1 1,0 0-1,-9-6 2,9-5 0,-9-5 4,0 0 0,-1-6 0,-8-5-1,8 1 1,1-7-2,9-4-4,0-6-2,0-5-5,9-7-4,1-1-5,8-8-7,1-1-6,-1-4-5,21 0-4,-11 5 1,10-5 1,-1 5 7,0 1 6,0 10 6,-8 3 4,8 8 6,-9-1 3,11 6 3,-11 5 3,-1 6 3,12-1 1,-11 5 3,-10 6-3,11-1 1,-10 6-3,-1 0-1,1 11 0,-10 0-1,0 5 2,2-1 2,-2 1 0,-9 5 2,0 0-1,0 0 2,-9-4-1,-2 3-1,-7 2 1,-1-8-1,1 8-4,-1-5-5,-10-7-11,11 5-25,-10-2-17,9-4-23,10-4-27,-2 1-42,2-6-55,18 0-93,2-11-70,7 2-22,10-4 3,0-2 33</inkml:trace>
          <inkml:trace contextRef="#ctx0" brushRef="#br0" timeOffset="-915.0487">198 251 14,'18'-27'226,"2"1"32,-11 4 0,0 1-45,1 6-23,-1-6-7,0 4-4,-9-3-4,10 4-8,-1 5-13,0-4-20,-9 8-23,9 3-18,-9 15-9,11-1-3,-2 17-1,-1 5 9,-8 4 10,11 6 1,-11 6-6,9 10-10,0 0-12,-9 1-11,10 3-12,-10 2-11,0 0-9,0 0-6,0-1-6,0-6-6,0 1-6,0-6-9,0 1-13,0-4-18,0-2-24,-10-5-26,10-6-30,-9-3-31,9 0-42,-9-8-36,9-3-34,0-2-32,-11-9-59,3 0-46,-1-11 9,-11-5 31,11-6 42</inkml:trace>
          <inkml:trace contextRef="#ctx0" brushRef="#br0" timeOffset="599.0323">2942 395 9,'27'-49'253,"-7"7"36,-1 0 22,-10 4-64,0 12-49,1-1-36,-10 7-38,0 4-31,0 11-25,0 5-20,-10 5-9,1 15-2,0 7 10,-10 11 9,10 4 8,-11 5 7,11 6 4,0 0 2,-1 10-3,10-5-2,0 0-3,0 6-5,10-11-6,-1-1-7,0 1-4,0-11-5,11 1-2,-1-6-4,-1-4-3,10-13-5,-8 1-7,8-6-3,0 1-4,-1-10-5,12-6-1,-11-6-3,-1-4 5,2-6-5,-1-1-2,-9-8-2,10-3-1,-11-3-1,1 0-2,0 4-1,-10 1-2,0 4-2,0 1-2,-9 11 0,0-1 1,-9 6-1,9 10 2,-9 0 1,0 6 3,9 5 4,0 5 4,9 0 1,9 6 2,-7 5 3,17-6 2,0 5-6,-1-4 2,12 0 2,-2-1 2,0-10-3,1-1 0,9 1 3,-9-5 0,9-11-1,-9 5 3,-1-10 4,0 5 5,1-11 6,0-5 8,-11 6 5,2-6 4,-1 0 4,-18 1 1,8-1-1,-9 5-9,2 1-11,-11 10-10,0 0-11,-11 10-8,2 5-4,-9 12 2,-1 11 1,0 9 2,-10 6 4,11 5 1,-1 1 3,10 8-1,0-2 1,-1 2-2,10-3 0,-9-11-3,9 0 0,0-6-3,0 1-1,-9-11 0,9-1-1,0-3 1,0-7-2,0-4-1,-11-1-1,2-5 0,-9-1-3,-1-5-2,-9 1-7,-10-5-5,1-2-3,-2-4-10,-7 0-9,-2 0-11,2-4-10,-11-2-15,1 1-18,-1-6-19,2 1-20,-2-6-16,1 1-18,9-1-17,9-6-25,9 2-43,11-2-95,-1 2-35,10-8 1,0 3 19,9-3 39</inkml:trace>
        </inkml:traceGroup>
      </inkml:traceGroup>
    </inkml:traceGroup>
  </inkml:traceGroup>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03.90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7E606BF1-371E-4DC1-96F9-40FFA17A0FB9}" emma:medium="tactile" emma:mode="ink">
          <msink:context xmlns:msink="http://schemas.microsoft.com/ink/2010/main" type="writingRegion" rotatedBoundingBox="21828,14906 25399,14906 25399,16575 21828,16575"/>
        </emma:interpretation>
      </emma:emma>
    </inkml:annotationXML>
    <inkml:traceGroup>
      <inkml:annotationXML>
        <emma:emma xmlns:emma="http://www.w3.org/2003/04/emma" version="1.0">
          <emma:interpretation id="{AD524119-06C8-4923-AC41-D7D16836236F}" emma:medium="tactile" emma:mode="ink">
            <msink:context xmlns:msink="http://schemas.microsoft.com/ink/2010/main" type="paragraph" rotatedBoundingBox="21828,14906 25399,14906 25399,15767 21828,15767" alignmentLevel="1"/>
          </emma:interpretation>
        </emma:emma>
      </inkml:annotationXML>
      <inkml:traceGroup>
        <inkml:annotationXML>
          <emma:emma xmlns:emma="http://www.w3.org/2003/04/emma" version="1.0">
            <emma:interpretation id="{772F5B77-E264-4CF6-B84E-27A00CB2A03B}" emma:medium="tactile" emma:mode="ink">
              <msink:context xmlns:msink="http://schemas.microsoft.com/ink/2010/main" type="line" rotatedBoundingBox="21828,14906 25399,14906 25399,15767 21828,15767"/>
            </emma:interpretation>
          </emma:emma>
        </inkml:annotationXML>
        <inkml:traceGroup>
          <inkml:annotationXML>
            <emma:emma xmlns:emma="http://www.w3.org/2003/04/emma" version="1.0">
              <emma:interpretation id="{80904ABF-8E52-44CC-9087-8555086459D8}" emma:medium="tactile" emma:mode="ink">
                <msink:context xmlns:msink="http://schemas.microsoft.com/ink/2010/main" type="inkWord" rotatedBoundingBox="21857,14979 22934,15052 22883,15811 21805,15738"/>
              </emma:interpretation>
              <emma:one-of disjunction-type="recognition" id="oneOf0">
                <emma:interpretation id="interp0" emma:lang="en-IN" emma:confidence="0">
                  <emma:literal>IN</emma:literal>
                </emma:interpretation>
                <emma:interpretation id="interp1" emma:lang="en-IN" emma:confidence="0">
                  <emma:literal>tall</emma:literal>
                </emma:interpretation>
                <emma:interpretation id="interp2" emma:lang="en-IN" emma:confidence="0">
                  <emma:literal>tail</emma:literal>
                </emma:interpretation>
                <emma:interpretation id="interp3" emma:lang="en-IN" emma:confidence="0">
                  <emma:literal>tat</emma:literal>
                </emma:interpretation>
                <emma:interpretation id="interp4" emma:lang="en-IN" emma:confidence="0">
                  <emma:literal>toil</emma:literal>
                </emma:interpretation>
              </emma:one-of>
            </emma:emma>
          </inkml:annotationXML>
          <inkml:trace contextRef="#ctx0" brushRef="#br0">1042 4708 121,'9'0'270,"0"0"24,0-5-15,2 5-74,-2 0-56,0 0-39,1 0-25,-1 0-21,0 0-18,1 0-15,-1 0-4,-9 5-10,9 1-7,0-1-6,2 1 0,-11-1-4,0 0-8,0-1-2,9 3 1,-9-7-3,0 6-6,0-6-5,9 0-6,-9 4-4,10-4-3,-1 5 0,0-5 4,1 0 4,-1 0 7,-9 0 5,9 0 6,0 0 2,2 0 2,-2 0 5,-9 0-1,9 0 2,-9 0 0,10 0 0,-10 0-6,0 0 3,0 0 2,9 0 1,-9 0 1,0 0 3,0 0 8,0 0-2,0 0-4,0 0-1,0 0-4,-9 0-3,9 0-6,0 0-15,0 0-10,-10 0-17,10 0-24,-9 0-46,9-5-84,-9 5-32,-2-4-16,11-2 4</inkml:trace>
          <inkml:trace contextRef="#ctx0" brushRef="#br0" timeOffset="256.0146">1239 4450 80,'0'6'248,"0"-3"24,0 4-13,9 8-67,-9-4-40,9 5-19,2 5-11,-11 0-6,9 6-6,0-2-7,1 6-13,-1-3-12,0 4-16,1 5-16,-1-6-14,-9 1-11,9 0-7,0 0-5,2-1-4,-2-6-5,-9 3-6,9-1-8,1-7-14,-1 2-19,-9-6-23,9-7-29,1 2-34,-10 0-63,9-5-93,0-1-37,0-10-6,2 5 14</inkml:trace>
          <inkml:trace contextRef="#ctx0" brushRef="#br0" timeOffset="505.0298">1681 4630 250,'0'-11'284,"0"0"21,0 0-61,0 6-67,0-1-43,0 1-32,0 5-20,-9 0-20,-11 5-15,11 1-9,-10 4-4,1 1-1,-1 6-5,-10 3-1,10 2-1,1-1-4,-10 5-4,8-6-4,-8 2-5,10 0 0,9 4-3,-10-10-3,10 5-6,-1-6-10,1-5-13,9 1-18,-9-5-20,9-1-24,0 1-30,0-6-53,0 0-86,9 0-41,0-11-9,10 0 10</inkml:trace>
          <inkml:trace contextRef="#ctx0" brushRef="#br0" timeOffset="665.0377">1615 4703 81,'9'5'267,"10"-5"25,-10 11 4,0-5-77,11 4-58,-11 1-35,10 4-20,0 1-16,-10 0-16,20 0-14,-11 0-14,1 5-12,9-1-12,-10-4-10,2 1-11,-1-3-15,-10 3-17,10-6-19,-10-1-25,0-4-24,11-1-36,-11-5-73,0 0-64,1-5-26,-1-6 3,0-5 15</inkml:trace>
          <inkml:trace contextRef="#ctx0" brushRef="#br0" timeOffset="921.0514">2010 4344 135,'0'0'263,"0"4"29,0 2-20,0 5-72,0 5-37,0 0-18,0 10-16,9-4-10,-9 3-10,0 8-11,0-2-12,0 6-12,9-6-13,-9 8-9,0-3-10,0 1-9,0-5-9,0 5-5,0-6-6,0-5-4,0 5-5,0-3-2,0-1-3,0-7-6,0 2-10,0-7-23,0 1-30,9-5-37,-9 0-49,11 0-99,-2-11-87,0 0-31,10-6 4,0-5 24</inkml:trace>
        </inkml:traceGroup>
        <inkml:traceGroup>
          <inkml:annotationXML>
            <emma:emma xmlns:emma="http://www.w3.org/2003/04/emma" version="1.0">
              <emma:interpretation id="{1A7442B2-A551-478E-BCD1-5ABF2A0AA246}" emma:medium="tactile" emma:mode="ink">
                <msink:context xmlns:msink="http://schemas.microsoft.com/ink/2010/main" type="inkWord" rotatedBoundingBox="23309,14839 25399,15068 25325,15741 23235,15512"/>
              </emma:interpretation>
              <emma:one-of disjunction-type="recognition" id="oneOf1">
                <emma:interpretation id="interp5" emma:lang="en-IN" emma:confidence="0">
                  <emma:literal>TT</emma:literal>
                </emma:interpretation>
                <emma:interpretation id="interp6" emma:lang="en-IN" emma:confidence="0">
                  <emma:literal>T</emma:literal>
                </emma:interpretation>
                <emma:interpretation id="interp7" emma:lang="en-IN" emma:confidence="0">
                  <emma:literal>he</emma:literal>
                </emma:interpretation>
                <emma:interpretation id="interp8" emma:lang="en-IN" emma:confidence="0">
                  <emma:literal>TNT</emma:literal>
                </emma:interpretation>
                <emma:interpretation id="interp9" emma:lang="en-IN" emma:confidence="0">
                  <emma:literal>TAT</emma:literal>
                </emma:interpretation>
              </emma:one-of>
            </emma:emma>
          </inkml:annotationXML>
          <inkml:trace contextRef="#ctx0" brushRef="#br0" timeOffset="2958.1671">3748 4466 79,'-9'-7'248,"9"-2"13,9 4-14,1-6-76,8 5-58,10 1-30,10 5-17,18-6-10,-8 3-10,18 3-9,-1-7-10,1 3-10,0-2-10,-1 6-5,-8-7-4,9 7-2,-19 0-5,0-4-2,-10 4-3,-9 0-5,-8-5-5,-3 5-11,-6 0-15,-2-6-23,-9 6-38,0 0-71,-9-5-49,-11 5-17,12-5 1</inkml:trace>
          <inkml:trace contextRef="#ctx0" brushRef="#br0" timeOffset="2542.1579">3918 4529 166,'0'-6'294,"0"1"25,0 5-23,0-6-78,9 6-52,0 6-35,1-6-19,8 5-13,1 6-4,-1 5-15,2-1-16,8 1-13,0 11-13,-10-2-11,2 3-9,-1-3-4,-1 8-4,1-6-3,-10 4-4,0-4-4,2-1-6,-2 1-13,0-7-15,1-4-20,-1 0-23,0 1-22,1-2-26,-1-5-23,0-4-48,0-1-71,11-5-35,-11-5-5,1-6 15</inkml:trace>
          <inkml:trace contextRef="#ctx0" brushRef="#br0" timeOffset="2748.1573">4434 4641 258,'0'-28'291,"0"12"28,0 0-58,0 0-61,0 6-39,0-1-25,0 1-22,0 5-24,0 5-22,0-6-17,0 12-13,0-1-9,0 0-5,-9 11-1,9 0-1,0-1-3,-9 7-5,9 0-3,-10-2-4,10-4-2,-9 4-3,9-3-3,0 5-6,-9-8-8,9-1-17,0 2-21,-11-5-27,11-4-34,0 4-44,-9-4-74,0-1-73,0 0-26,-1-10 5,1 5 22</inkml:trace>
          <inkml:trace contextRef="#ctx0" brushRef="#br0" timeOffset="1639.0927">2865 4239 163,'0'9'295,"-9"-4"29,-1-5 3,1 11-71,9 6-47,0-6-30,-9 9-12,9 2-10,0 5-15,9-2-18,-9 6-15,0 2-17,0-2-14,0 6-14,0 0-10,0-6-12,0 7-9,0-7-8,0-3-4,0-3-7,0 2-5,0-6-2,9 0-3,-9-5-4,0 0-6,0-6-16,0 1-25,0-1-37,0 1-49,0-11-57,0 6-108,0-6-106,0-6-38,10-5 3,-10 1 30,9-1 51</inkml:trace>
          <inkml:trace contextRef="#ctx0" brushRef="#br0" timeOffset="1410.0809">2517 4370 105,'-9'0'260,"9"0"22,-10 0-18,10 5-59,0-5-38,0 0-31,0-5-24,10 5-12,-10-5-17,18 1-16,2-3-18,-2 1-13,20-5-8,0 2-9,-1-2-5,9 0-5,2 0-3,-2 1-4,2 0-5,-11 5-8,0-6-14,2 5-19,-12-4-27,-8 6-37,1-7-63,-2 11-98,-8-6-44,-1 0-12,-9 2 11,0-1 30</inkml:trace>
        </inkml:traceGroup>
      </inkml:traceGroup>
    </inkml:traceGroup>
    <inkml:traceGroup>
      <inkml:annotationXML>
        <emma:emma xmlns:emma="http://www.w3.org/2003/04/emma" version="1.0">
          <emma:interpretation id="{94C144B3-04DC-4369-9E18-63EB3AB4C105}" emma:medium="tactile" emma:mode="ink">
            <msink:context xmlns:msink="http://schemas.microsoft.com/ink/2010/main" type="paragraph" rotatedBoundingBox="24619,15936 25145,15936 25145,16575 24619,16575" alignmentLevel="2"/>
          </emma:interpretation>
        </emma:emma>
      </inkml:annotationXML>
      <inkml:traceGroup>
        <inkml:annotationXML>
          <emma:emma xmlns:emma="http://www.w3.org/2003/04/emma" version="1.0">
            <emma:interpretation id="{B2C9CFDE-E6E9-4B19-82D2-1BEEBA8D89F5}" emma:medium="tactile" emma:mode="ink">
              <msink:context xmlns:msink="http://schemas.microsoft.com/ink/2010/main" type="inkBullet" rotatedBoundingBox="24619,15936 25145,15936 25145,16575 24619,16575"/>
            </emma:interpretation>
            <emma:one-of disjunction-type="recognition" id="oneOf2">
              <emma:interpretation id="interp10" emma:lang="en-IN" emma:confidence="0">
                <emma:literal>→</emma:literal>
              </emma:interpretation>
            </emma:one-of>
          </emma:emma>
        </inkml:annotationXML>
        <inkml:trace contextRef="#ctx0" brushRef="#br0" timeOffset="3609.2022">3870 5311 58,'-9'0'271,"0"10"20,9-10 7,9 7-83,0-7-66,19-7-45,1-3-28,8 10-19,-9-11-11,20 6-11,-2 0-14,-8-1-22,9-5 0,-9 0-1,9 7 2,-20-6 0,2 10-1,-10-6 12,0 1-5,-19 5-4,9 0-2,-18 0 0,-1 5 1,1 1 1,-19-6 1,-1 3 0,1 8-6,-9-5 5,-1-1 5,1 6 1,-2-5 2,12-1 4,-1 4 7,0-2-4,8 3-4,11-3-2,1-3 0,-3 1-2,11 0 0,19 1 1,-10-1-1,20-1-2,-1 3-3,0-1-2,10 4-3,-1-10-1,0 4 0,-8 2 0,-1-1-1,0 1 0,-8 4 0,-11 1-1,0 0 1,-9-2 0,-9 7 1,0 0 2,-2-1 0,-16-2 2,-1 1 0,9 1-1,-19-2 2,10-2-2,0-2 1,-1-4 1,1 1 0,10-1 0,-1 1 0,10-1-1,-2 1 1,11-6-2,0 3-1,11 5 0,7-8-3,1 3 0,0 3 2,8-1-2,2 6 0,-1-5 0,-9-1 0,-1 4 0,2-2-2,-1 3-1,-10-4 3,-9 4 1,9 1 0,-18-2 2,9-3 4,-9 0 7,-10-1 3,-1 5 6,2-5 6,-1 1 2,1-1-2,-10 0-2,8 1-5,-8-1-5,10 1-6,-1-2-7,-10 3-12,12 2-18,-3 2-24,1 0-31,1 0-45,-2-1-86,3 0-78,-3 1-30,1 0-3,10-1 19</inkml:trace>
      </inkml:traceGroup>
    </inkml:traceGroup>
  </inkml:traceGroup>
</inkml:ink>
</file>

<file path=ppt/ink/ink1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7:22.414"/>
    </inkml:context>
    <inkml:brush xml:id="br0">
      <inkml:brushProperty name="width" value="0.10583" units="cm"/>
      <inkml:brushProperty name="height" value="0.10583" units="cm"/>
      <inkml:brushProperty name="color" value="#002060"/>
      <inkml:brushProperty name="fitToCurve" value="1"/>
    </inkml:brush>
  </inkml:definitions>
  <inkml:traceGroup>
    <inkml:annotationXML>
      <emma:emma xmlns:emma="http://www.w3.org/2003/04/emma" version="1.0">
        <emma:interpretation id="{24CBBFC2-B72A-4CF4-9A05-6E317A991918}" emma:medium="tactile" emma:mode="ink">
          <msink:context xmlns:msink="http://schemas.microsoft.com/ink/2010/main" type="inkDrawing" rotatedBoundingBox="27616,2137 29936,2286 29934,2328 27613,2180" semanticType="underline" shapeName="Other">
            <msink:sourceLink direction="with" ref="{5B91F49B-83AD-4314-80E8-C414A25E092A}"/>
          </msink:context>
        </emma:interpretation>
      </emma:emma>
    </inkml:annotationXML>
    <inkml:trace contextRef="#ctx0" brushRef="#br0">196-3 239,'-66'0'264,"20"0"28,7 5-64,11 1-30,10-3-15,9 5-13,18-8-14,20 3-20,17 3-24,19-1-35,20 1-31,18-1-17,11 6-12,17-5-10,19 4-7,1 0-1,0 1 1,8-6 1,-8 1 1,-2 4-3,-16-6-9,-11 3-18,-10-1-19,-8-2-28,-20 1-30,-18 1-36,-1-1-51,-17-5-95,-11 5-38,-9 1-7,-8-6 17,-11 0 31</inkml:trace>
  </inkml:traceGroup>
</inkml:ink>
</file>

<file path=ppt/ink/ink1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7:22.751"/>
    </inkml:context>
    <inkml:brush xml:id="br0">
      <inkml:brushProperty name="width" value="0.10583" units="cm"/>
      <inkml:brushProperty name="height" value="0.10583" units="cm"/>
      <inkml:brushProperty name="color" value="#002060"/>
      <inkml:brushProperty name="fitToCurve" value="1"/>
    </inkml:brush>
  </inkml:definitions>
  <inkml:traceGroup>
    <inkml:annotationXML>
      <emma:emma xmlns:emma="http://www.w3.org/2003/04/emma" version="1.0">
        <emma:interpretation id="{2172520A-7CE0-4311-8D7A-0BF4955CD32C}" emma:medium="tactile" emma:mode="ink">
          <msink:context xmlns:msink="http://schemas.microsoft.com/ink/2010/main" type="inkDrawing" rotatedBoundingBox="27455,2448 29887,2595 29881,2683 27450,2537" semanticType="underline" shapeName="Other">
            <msink:sourceLink direction="with" ref="{5B91F49B-83AD-4314-80E8-C414A25E092A}"/>
          </msink:context>
        </emma:interpretation>
      </emma:emma>
    </inkml:annotationXML>
    <inkml:trace contextRef="#ctx0" brushRef="#br0">111 14 58,'-37'-5'289,"0"5"40,18-6 28,-1 6-85,20-5-65,11 5-50,17 5-33,18-5-27,20 11-20,28-5-13,10 3-12,18 7-15,10-5-13,8 6-15,2-3-8,8-3-3,-1 0 0,-7 5 2,-2-6 1,-7-5 1,-11 1-2,-10-1-8,-8-5-12,-10 0-18,-10 0-23,-8-5-32,-21-1-48,2 1-79,-9-1-88,-20 2-34,9-6-5,-19-1 20</inkml:trace>
  </inkml:traceGroup>
</inkml:ink>
</file>

<file path=ppt/ink/ink1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6:04.391"/>
    </inkml:context>
    <inkml:brush xml:id="br0">
      <inkml:brushProperty name="width" value="0.10583" units="cm"/>
      <inkml:brushProperty name="height" value="0.10583" units="cm"/>
      <inkml:brushProperty name="color" value="#002060"/>
      <inkml:brushProperty name="fitToCurve" value="1"/>
    </inkml:brush>
    <inkml:brush xml:id="br1">
      <inkml:brushProperty name="width" value="0.10583" units="cm"/>
      <inkml:brushProperty name="height" value="0.10583" units="cm"/>
      <inkml:brushProperty name="color" value="#7030A0"/>
      <inkml:brushProperty name="fitToCurve" value="1"/>
    </inkml:brush>
  </inkml:definitions>
  <inkml:traceGroup>
    <inkml:annotationXML>
      <emma:emma xmlns:emma="http://www.w3.org/2003/04/emma" version="1.0">
        <emma:interpretation id="{4959A415-837D-4ADD-AE82-977248B41C9D}" emma:medium="tactile" emma:mode="ink">
          <msink:context xmlns:msink="http://schemas.microsoft.com/ink/2010/main" type="writingRegion" rotatedBoundingBox="1063,5579 27479,7520 26713,17947 296,16005"/>
        </emma:interpretation>
      </emma:emma>
    </inkml:annotationXML>
    <inkml:traceGroup>
      <inkml:annotationXML>
        <emma:emma xmlns:emma="http://www.w3.org/2003/04/emma" version="1.0">
          <emma:interpretation id="{AF5A2535-DFE4-43D0-89E8-A8F423E47B5D}" emma:medium="tactile" emma:mode="ink">
            <msink:context xmlns:msink="http://schemas.microsoft.com/ink/2010/main" type="paragraph" rotatedBoundingBox="4704,5624 27480,7521 27107,12004 4331,10108" alignmentLevel="2"/>
          </emma:interpretation>
        </emma:emma>
      </inkml:annotationXML>
      <inkml:traceGroup>
        <inkml:annotationXML>
          <emma:emma xmlns:emma="http://www.w3.org/2003/04/emma" version="1.0">
            <emma:interpretation id="{7CB34595-F803-4AC1-9BA2-02030A1EF5E3}" emma:medium="tactile" emma:mode="ink">
              <msink:context xmlns:msink="http://schemas.microsoft.com/ink/2010/main" type="line" rotatedBoundingBox="4704,5624 27480,7521 27107,12004 4331,10108">
                <msink:destinationLink direction="with" ref="{6329E711-A2F1-4CA1-93CD-413CE5FE89E9}"/>
              </msink:context>
            </emma:interpretation>
          </emma:emma>
        </inkml:annotationXML>
        <inkml:traceGroup>
          <inkml:annotationXML>
            <emma:emma xmlns:emma="http://www.w3.org/2003/04/emma" version="1.0">
              <emma:interpretation id="{4908011B-B757-4810-A71F-7832167B84F7}" emma:medium="tactile" emma:mode="ink">
                <msink:context xmlns:msink="http://schemas.microsoft.com/ink/2010/main" type="inkWord" rotatedBoundingBox="4673,6007 26769,7847 26428,11948 4331,10108">
                  <msink:destinationLink direction="with" ref="{EF5F8A43-3846-4418-842B-160E1CF1F6BA}"/>
                </msink:context>
              </emma:interpretation>
              <emma:one-of disjunction-type="recognition" id="oneOf0">
                <emma:interpretation id="interp0" emma:lang="en-IN" emma:confidence="0">
                  <emma:literal>sauces</emma:literal>
                </emma:interpretation>
                <emma:interpretation id="interp1" emma:lang="en-IN" emma:confidence="0">
                  <emma:literal>"accuracies</emma:literal>
                </emma:interpretation>
                <emma:interpretation id="interp2" emma:lang="en-IN" emma:confidence="0">
                  <emma:literal>"caucuses</emma:literal>
                </emma:interpretation>
                <emma:interpretation id="interp3" emma:lang="en-IN" emma:confidence="0">
                  <emma:literal>'sauces</emma:literal>
                </emma:interpretation>
                <emma:interpretation id="interp4" emma:lang="en-IN" emma:confidence="0">
                  <emma:literal>"sauces</emma:literal>
                </emma:interpretation>
              </emma:one-of>
            </emma:emma>
          </inkml:annotationXML>
          <inkml:trace contextRef="#ctx0" brushRef="#br0">1466-9051 52,'-11'0'197,"22"0"-1,-11 0-26,0 0-23,9 0-15,-9 0-6,-9 0 0,9 0 1,0 0 1,0-6 1,0 6-1,0-7-6,0 7-9,9 0-10,-9-4-10,0 4-12,0 0-14,0 0-13,9 0-15,-9 0-13,0 0-10,0 4-6,0 3-5,0-1 1,0 8 0,0-3 2,0 11 2,0-2 4,0 2 3,0 4 3,-9 5 2,9 1 2,-9 0 0,-2 5 3,2-1 2,-9 8 3,8-2 4,1 5 0,0-5 1,-10 1-1,10-1-7,-11 0-7,2 2-4,8-8-4,10-4-3,-9-1-4,9 0 0,0-4-3,-9-1 8,9-10-6,0-5-2,0-2 1,0-2 2,0-3 5,0-4-3,0 0 8,9 0 1,-9 0 2,9 0-1,-9-4-4,0 4-4,0-7-3,10 4 0,-10 3-2,9-6-2,-9 6-2,0 0-1,0-5-1,9-1 0,-9 6 0,0 0 0,9-5 0,-9 5 0,11 0 0,-11-6 0,9 6 1,-9 0 0,9-5-1,-9 5 1,10 0 0,-1 0 0,0-6-1,1 6 0,-1 0 0,0 0 1,0 0 0,2 0-1,7 0 1,-8 0 0,-1 0 0,0 0 0,1 0-1,8 0 0,-9 6 0,2-6 1,6 0 1,-6 5 0,7 1 0,1-1 0,-1-5 0,1 0-1,10-5 1,-10 5-1,8-6 0,-8 6 0,10-5 0,-10 5 0,10-6-1,-12 3 1,12 3 0,-10-7 1,-1 7-1,1 0-1,-10-4-1,0 4-3,2 0-6,-2-6-9,-9 6-13,9 0-18,-9 0-27,0 0-15,0 0-13,-9 0-15,0 0-22,9 0-13,-11 0-6,2-5-33,0 5-75,0-11-76,9 0-17,0 2 3,0-8 22</inkml:trace>
          <inkml:trace contextRef="#ctx0" brushRef="#br0" timeOffset="3916.2209">2152-8962 150,'9'0'224,"-9"-5"-3,0 5-59,-9 5-52,-11 0-32,2 6-12,-1 4 4,-9 1 7,-10 5 5,1 0-1,-2 0 0,-7 7-3,9 3-8,-11-6-6,11 3-7,-1 4-8,1-6-11,9 0-10,0-5-7,-1 0-7,10 0-11,10-5 1,-11 0-3,20-5-1,-8-2-2,8-3-3,8 1 3,3-3-7,7-4-6,10-4-9,9-9-8,11 4-6,9-7-7,8-6-2,-8 2 1,18-7 5,-10-4 6,11-5 6,-1-2 9,0 1 5,-10-7 5,2 8 8,-12-1 10,-7 5 11,-2 6 8,-17 0 3,-1 9 2,-9 8 1,-10-2 2,-9 11 1,-9 0 1,-10 11 6,-9-2 6,-1 13 2,3-1 0,-13 0-1,1 5-1,1 2-2,0-8-2,9 7-4,-1-1-6,1-4-6,0-1-7,8 0-4,11 0-5,0-4-3,0-3-2,9-3-1,9 0-1,0-1-3,20-4-4,-10-2-6,18-4-5,9-4-8,2-2-12,9-4-9,0-1-2,-2-5 0,10-6 3,2 2 4,-1-6 12,-11-1 6,12 2 4,-11-8 4,0 6 0,-8-5 5,-2 11 4,-17 1 2,-1 4 1,-9 5 2,-10 6 8,-9 5 3,-19 11 4,1 4 5,-10 11 4,-20 1 1,2 4-2,-2 7-3,2-1 1,-11 5-4,0-6 1,11 8-3,7-8-1,2-4-2,0-1-4,8 0-2,11-3-3,8-7 0,10 0-2,0-5 0,10 0-2,8-10-3,20-3-4,0 5-6,9-16-9,0 5-9,9-8-9,0-6-5,10 3 0,0-8 0,-1-5 6,2 1 6,-1-7 8,-1 2 4,1 5 4,-9-5 2,-1 4 4,-18 6 3,-1 0 4,-9 4 1,-10 3 1,2 8 3,-20 1 3,-9 5 1,-2 5 4,-7 1 2,-1 4 2,-9 0 1,-1 6-1,2 0-1,-1-5-3,-11 4 0,12 1-1,8-5-4,0 5-1,10-1-6,0-4-6,-2-1-9,11 1-18,0-1-15,0 0-22,11-10-29,7 11-33,1-11-46,0 6-82,19-12-44,-1 1-8,0-6 15,1 2 30</inkml:trace>
          <inkml:trace contextRef="#ctx0" brushRef="#br0" timeOffset="8962.5011">3937-8751 158,'37'-17'250,"-17"8"18,-3-2-63,-6 0-63,-2 6-34,0-1-22,-9 6-14,-9 6-2,0-1 4,-11 12 7,3-6 1,-3 9-3,1-4-6,1 11-10,-1-7-11,-1 2-7,2-2-8,9 2-6,-1-6-7,10 4-5,0-4-3,10 1-2,-1-7-3,9 0-2,2 1-6,8-6-5,9-5-8,0 0-11,20-5-11,-9 1-9,8-9-2,10-1 2,-11-3 4,12-4 8,-1 0 9,-11 0 6,12-5 2,-12-1 0,-7-4 3,-2 4 1,-7-4 6,-1 4 7,-10 7 6,-10-8 6,1 12 2,-19 7 1,0 3 3,-9 0 3,-10 12 4,-1 0 8,-17 8 6,0 3 6,-9 8-1,-2 8 2,0-2-2,2 2-4,9 3-3,-1-4-2,0 0-2,9-1-5,2 1-6,8-6-6,0 1-4,10-1-3,9-5-2,0-4-3,0-3-2,19-3 3,-1 0-2,1-5 1,10-6-1,8 0 0,9-6-1,2-5-2,9 0-2,-1-3-2,10-8-1,0 2-1,-1-2-1,1-11-1,-1 2-2,1 0 0,0-1-2,-1 1 0,-17-1 2,-2 1 0,2 9 0,-20 2 1,-8 3-2,-11 6 1,0 6-1,-18 5 3,-11 5 4,-17 12 3,0 4 4,-11 0 3,2 4 4,-2 8-4,2-1 1,-2-1 0,11 0 0,-1 2 1,10-2-3,0 1 2,8-6-3,11 1 1,0-7-3,1 2 1,8 0 0,8-7 1,10-4-1,11-1 0,-1 0-3,20-10-2,-2 6-2,2-12-4,17 1-4,-8 0-3,9-10-1,-1-1 0,10-5 0,-10-1-1,3-4 2,-13 4 0,1-9 0,1-1 0,-11 1 1,2-7 1,-11 7 2,1 5 0,-10-1-1,-9 6 1,-10 11-1,-9-1 3,0 6 0,-18 10 3,-1-1 4,-18 13 3,-1 4 4,-9 0 2,0 11 2,9-5 0,-9 9-1,0-3-2,9 3-1,1-5-2,9 0 0,8 2-4,11-6 1,1 4 1,8-10-2,8 0 1,1-5-2,2 0 0,17-6-1,-10-3-2,19-4-1,2 3-1,-2-12-3,10 3-3,0-8-2,0-6-1,0-4-1,0 6 0,0-12-2,0 0 1,0 2 0,0-3 1,-9-3-1,0 6 2,-10-8 0,0 13 4,1-2-1,-20 6 1,-1-1 0,1 12 2,-9 0 1,-9 5-2,-8 10 5,-12 1 3,1 11 3,-9 0 2,-2 3 1,2 7 1,-10 0 0,9-1-1,9 2 0,2 3-3,-1-9 0,9 4-2,10-5 0,-2-5-2,22 1 1,-2-2-1,10-3 0,-1-6 0,19-1-1,2-6-4,7-4-4,11-4-7,0-1-7,8-6-4,1-5-2,8-4 3,-6-8 3,6 3 7,-8-3 6,-1-3 4,1 0 4,-9 0 0,-1-2 0,-9-4 0,-9 12 1,-9-8 2,-3 13 1,-6 3 1,-1 1 0,-19 5-1,0 0 1,0 11 0,-10 0 1,-19 11 3,12 6 2,-12-3 0,1 8 1,-9 0-2,8 0 0,10 3-2,-9 3 0,10-8 0,9 7 1,-11-1 0,20-6 0,0 8 0,0-8 0,9 2-1,2-8 1,7 3-1,1-1 1,9-10-4,10 4-2,-1-6-5,11-4-4,-2-4-7,2-6-4,7 4-4,1-10 0,10-4 0,-9 3 5,-1-10 3,1 1 4,0 0 3,-11-5 3,2-2 1,-11-3-1,-9 5 2,1-7 2,-2 6 1,-17 11 1,-1-6-1,0 12 1,-9 4 0,-18 0-2,8 6 1,-17 10 2,-2 1 1,-9 10 4,0-1 3,1 12 2,0-6 0,8 11 1,1-5 0,9 4 0,1 2-4,-2 3-2,11-4 1,0-1-3,9-5 0,0 6-1,9-6 0,0 1 1,11-7-2,8-3-3,0-1-1,1-7-5,8-2-5,9-1-6,-8-6-3,9-13 0,0 9 2,0-12 4,-1 0 3,-7-4 3,-1-2 3,8 2 0,-18-13 1,0 6 0,1 6 3,-1 1 2,-19-1 0,1 5 1,-1 11-1,-9-1 0,-9 6-1,-10 6 0,0 5 2,1 3 1,-11 8 1,1 4 1,0 11 1,8-4-1,-6 9-1,6 0-1,1 0-2,10-4 0,0 3 0,9-10-1,0 6 0,9-5 0,0-5-1,10-7-2,1 2-3,6-5-5,13-3-8,-2-8-9,1-1-8,-1-5-12,11-5-9,8-5-4,-9 0-1,9-12 5,-9 2 6,0-8 10,0 3 10,0-13 9,0 6 7,-9 1 7,0-6 5,-10 10 6,0-6 5,-10 13 6,2-2 4,-12 8 3,1-3 0,-9 12-3,-9 5-1,-8 0-2,-3 11 3,1 0 0,-10 9 3,3 2 3,6 5 1,1-2 4,1 3-5,8 3-3,1-6-2,9 7-2,0-5 0,9-6-7,1 0 3,-1-4-1,10-3-1,-1-3-3,11 0-1,-1-11-4,9 0-1,0 0-2,11-11-2,-11 0-2,11 1-2,-2-7-4,11-3-2,-9-2-3,-2-9-1,2-1-4,-2-4-2,2-1-1,-2-5 0,2-7-2,-2 2 2,2-6 0,-11 6 4,0-5 4,0 4 3,-8 12-2,-10-2 4,-1 10 1,-7 3 2,-11 8 2,-11 3 3,2 8 7,0 12 2,-19-2 3,0 17 6,-1 1 5,1 4 1,-9 12 4,8-2 2,1 6 0,0 0-1,-1 6-1,11-6-3,-10 0-2,18 0-4,1-4-3,0-1-1,9-10 0,0-1-2,9 0-2,0-5 0,1-5 1,18-5-4,1-6-1,-3-5-3,13-5-3,8-1-1,0-5 0,-1-10 1,11 1 2,-11-6 1,2-1 2,9-9 1,-11-2-1,11 1 1,-10-6-2,0 1-2,-10-5-1,11 5-1,-11 6-2,-9-3-2,1 8-2,-12 4 0,-6 5-2,-2 13 1,-9-2-2,0 11 0,-9 6 1,-10 4 4,1 7 2,-2 3 2,-8 6 3,9 6 3,1-1 1,9 8 0,-2-8 1,2 6-2,0-1 0,-1 1-2,10-1-1,10 3 1,-10-8 2,18 1-1,-7-1 1,7-4 1,10-1-2,0-5 0,10 0-5,-1-5-4,2 0-4,7-5-5,-9-6-3,20-5-1,-9 0 0,-2-5 0,10-6-1,-9 2 1,0-14 1,10 2 1,-11-5-1,2-5 3,-2-6 5,-8 5 1,0-5 4,-9 0 0,-3 5 2,-6 5 0,-1 6-2,-10 5-2,-9 0-1,0 6-1,0 5 0,-9 5-1,-10 5 6,-1 5 2,12 6 6,-10 0 1,-2 5 1,11 6 1,-10-2 1,19 8-1,-9 0 2,9-8 0,0 7 0,9 0 0,0-6 0,10 0-2,1 1-2,6-1-2,3-6-1,-1 4-1,20-10-1,-11-3-2,0 6-1,20-7-1,-9-6-3,-2 2-1,11-1-4,-1 1-3,0-12-1,0 1-3,-8-1-1,9-5 1,-11-3 1,2-3 0,7-8-1,-7 3 3,-2-11 0,-7 2 0,-2-1 1,0-4 4,-9 5 1,-8 0 3,-2-2 2,1 11 1,-10 0-1,0 8 1,-9 3-2,-9 0 2,0 11 2,-1 5 3,-8 1 4,-2 10 6,3 10 9,-3 1 1,-8 6 3,10 3 2,-2 1 0,1-1-5,1 6-7,-1-5-1,10 2-1,0-8-3,-2 0-1,11 1 2,0-5 1,0-1 0,11-5 1,-2-1-2,9-9-3,1 6-1,1-14-2,-3 8-2,12-11-3,-1 0 0,9-11-1,-8 8-1,8-14 0,-9 1 0,10 1-2,0-6 0,0-5 0,-1-6 0,0-5-1,1-1 0,0-4 1,0 0-1,-10-1 0,9 2-1,-8-1 3,-10 0-2,-1 9 0,1 7-3,-10-1-2,0 11-3,-9 0-2,-9 12 0,0 4 2,-10 11 5,1-2 6,-10 13 4,-1-1 3,10 11 2,-9-5-1,10 9 0,7-5 0,-7 7-1,18-7-1,-10 1-2,10-1-1,10-3 0,-10 3 0,18-9-1,-7 3 5,7-3-3,10-6-2,-9 0-1,10-6-1,-1 6-1,-1-12-7,12 8 4,-11-12 2,9-6 2,-8 0 1,8-3 1,0-7 2,-9-1 0,10-3 1,-1-7-2,-9-4 1,10 0 0,-10-8-1,0 2-2,1-5 1,-1 0 1,0 0-2,-8 6-1,7-2 1,-17 10-1,8 3-1,-18 5-3,10 3-1,-10 12 0,0 5-1,-10 5 0,1 5 1,-10 6 3,10 11 3,-9 4 1,7 0 2,-7 13 2,8-2-1,1 0 3,0 0 0,-1-5 5,10 7 1,0-8 0,10 1 0,-1-5-1,0-1-1,1-4-2,8-7-2,2 2-1,-2-8 0,10 3 0,0-12-1,11 1 0,-2-1-3,1-10 0,8-1-2,-7 1-2,7-4 0,2-8-4,-2-5-1,1 2 0,0-6-1,0-7-2,0 2-2,0-11-2,0 6-2,0-13-3,0 1-1,-10 6 3,2 0-1,-11 5 2,-10 4-5,-9 13-4,1-2-2,-10 11-1,-10 8 0,1 6 4,-9 8 6,-10 11 11,8-2 6,-8 13 5,0 4 4,10 0 2,-2 5 3,1 0 2,10-6 0,9 8 0,0-8-1,0 2-1,9-6 1,1-1-1,8-5 1,2-4 0,-2 0 0,10-8-1,0 3-2,11-12-1,-12 1-3,21-6-1,-11-6 5,11 1-4,-11-12-3,9 3-2,2-3 0,-2-5-1,2-3-6,-11-7 3,11-5 1,-11-5-1,0-7 0,1 7 0,-10-10-1,9 4 0,-8 2-2,-10 4 0,-1-2 0,1 11-8,-10 8-2,-9 8-2,-9 7-1,0 10 0,-1 7 4,-17 7 7,8 8 6,-10 9 4,1 0 5,0 13-1,-1-2 3,1 5 0,10 1 0,-1-2 1,1-2 0,7-2 1,2 5 1,9-9 1,0-2-1,9 0-1,2-3-1,-2-6-4,9-1-1,1-6-2,9 4-2,1-10 0,-1-3-1,9 0-1,1-5-1,9-6-2,0-6-1,0-5-1,0 0-1,0 0 1,10-9 0,-11-2 2,2-9 0,7 4-1,-7-9-2,8-2 3,0 2 0,-9-1-1,1-1 2,-11 7 1,1-2 0,-19 13-7,-1 4-8,1 0-3,-19 12-3,-10 4-3,1 9 3,-19 2 8,-1 11 6,1-2 5,1 7 4,-1 10 4,-1-5-1,1 5 0,9-1 0,1 2 0,-2-2-1,11 1-1,9-1 2,0-3-2,9-6-1,0-1-1,2 1 0,7-7-1,10-4-3,0 0 2,10-6 2,-1 2 0,2-8 3,7-4 1,2 0 3,-2-4-2,2-2 0,-2-10 1,2 5-3,-2-10 1,2 1 0,7-2 1,-8-9 2,0-2-2,0 2-3,10-1-2,-11-5-5,2 1-4,-11 3-3,1-3-2,-1 10-2,-9-1-5,-17 11-5,7 0-1,-18 6-1,0 3 3,-9 7 1,0 7 7,-20 8 10,10 7 7,-9-2 5,-1 13 0,-8 3 4,9 2 2,-1 4 1,11 0 1,-1 0-1,1-4 1,8 4-3,1-6-2,9-4 0,0 5-3,9-10 1,10-2-1,-1 3 0,1-14 1,10 3 0,-1-1-1,0-10 0,10-1-1,8-5-1,-7 0 1,7-11 0,11 0-1,-1-5 0,1-4 0,9-2 0,-11-9 0,12-2 0,-2-3 0,1-2-2,0-4 1,8-5 1,-8-6-3,-9 0 0,8 0-2,-8 1-1,-9-1-3,-2 4-2,-18 7 1,0 6-2,-8 3 0,-11 8 1,-9 8-2,-9 7 2,-11 5 0,1 10 3,-9 5 4,-10 12 3,10 4 3,-9 6 4,0-1 2,8 11 3,1 2-1,0-2 1,10 1-2,7-1-1,2 0-1,9-4-1,0-2-1,9 1-1,11-5 0,-1-6-1,8 0-2,1-5-2,11 0-1,-2-10 1,0-1-1,1 1 0,10-11-1,-2-6 1,1 1-1,0-5 0,0-6-2,0 0 0,0-11 0,0 7 0,-10-13 0,11-3-1,-11-1-3,0-5-1,2-1-5,-12-5-2,1 7 0,-8-8-2,-12 13-3,3-1-1,-11 12-1,0-3 2,-19 12 0,-1 11 6,-8 5 5,-9 10 9,-1 5 7,1 12 0,0 6 7,-2 9 5,12 1 1,-1 4 1,-1 1-2,10 5 1,10-6-5,0 0-4,9 6-3,0-11-3,9 0 0,0-5 1,0 0 0,10-10-2,10-1-1,-1-4-1,0-6-2,10 0-2,-10-6 0,18-10 0,-7 0-2,7 0 0,-9-10-1,11-6 1,-2 0-1,2-1 2,-11-3 2,1-7 0,9-4 1,-9-2-1,-10 2-1,0-6-6,1 0-5,-11-5-8,1 10-4,-1-5-7,-18 11-6,0-1-7,-9 5 3,-9 8 4,-10 8 5,-1 6 8,-8 6 8,-2 8 11,-7 14 5,9-3 0,-2 13 3,2-1 0,8 6 3,1 3-1,10-3-1,-1-1 1,10-6-1,9 3-1,0-3-2,9-5 0,0 2 1,10-7-1,9 0 0,1-4-12,-1-11 5,9-2 3,11 2 1,-2-11 2,2 0 0,7 0 13,2-11-5,0 2-1,-1-2 2,10-5-1,0-5 0,-1 0-3,-8-6-2,8-4-5,10-2-5,-8-9-5,8 6-6,-10-12-10,1 5-11,0-4-7,-1 0-3,-17-1-3,-11 6 2,-8 4 6,-10 2 11,-10 9 9,-9 0 6,-19 12 5,-10 5 7,-8 10 7,0 5 9,-11 11 10,2 5 8,-2 5 7,2 10 6,8 6 1,1 7-1,-2-7-4,11 11-4,1-6-6,8 6-4,-1-4-3,11-2 0,0-5 0,-1-5 2,10 0 3,10-6 3,-1-4 0,0-1-1,11-4-6,8-8-2,0-1-3,10-4-3,-1-3-3,0-1-1,11-10-1,9-1 1,-11-3-1,11-4-1,-1-7-1,1-7-1,-2 1 0,2-5-3,8-1-2,1-6-1,-9-4-5,8 0-5,-8-5-4,-9 4-3,-2 1-4,-18 0 0,1 11-6,-10-2-2,-10 6 0,-18 7 2,-10 11 2,-19 2 5,1 7 6,-11 11 7,-8 5 6,9 10 3,-9 6 2,8 5 1,2-1 3,9 12 1,-1-6-2,10 6 1,9-1-2,-1-5 1,11 2 0,9-8 1,0 2 3,9-2 5,2-10 0,17 1 0,-10-1 0,10-5-2,9-10-4,11 0-2,-11-1-2,20-10 0,0-4-3,-2-2-2,2-5-2,-1-5-1,10-4-3,-9-2 0,8-5-2,-8-4-1,9-6-4,-10-5-3,-10 0-5,11 0-4,-9-6-4,-2 1-2,-18-2-1,1 12-1,-10-4 1,-1 8 1,-18 13 2,-18-2 6,-1 8 3,-10 14 6,-8 0 9,-11 14 7,2 8 7,-2 9 6,2 11 8,9 6 6,-2 5 6,2 6 0,19-3 0,-1 3 0,10 0-2,9-3-3,0-1 2,9-2 2,10 0 1,9-12-1,-1 1-2,1-10-4,11-1-7,-1-9-8,8-6-6,1-1-2,0-9-5,0-6-2,10-6-2,-11-9 0,11-1 0,-11-6-2,2-9 3,-2-1 2,2-5 0,-2-9-3,2-3-1,-11-4-1,0 0-8,2-9-9,-1 3-9,-21-4-8,12 5-6,-10 0 4,-10 10-14,0 0-6,-9 12 1,-18 8 2,-1 14 7,-10 3 1,-8 11 19,0 11 17,-11 10 16,11 5 16,0 16 10,-1 1 3,10 4 5,0 6 5,-1 0-4,20 5-3,-1-6-4,1 1-3,9-5-1,9-1-2,1-10-1,8 1-1,2-7-2,8-5-4,0-10-3,10 1-4,-1-13-3,0-4 0,11 0-1,-11-11 1,11-4 2,-2-6 0,2-5 3,-2-1-1,2-5 1,-2-5 2,2 0-2,-11-5 0,9-1-1,-17-9-2,9 5-1,-11-6-4,-7 5-2,-1 1-2,-10 5-4,0 4-2,-18 11-4,0 7-2,-1 4-1,-8 10 2,-11 6 1,1 11 3,0 5 1,-1 10 5,1 6 1,19 5 0,-10 1 1,19 4-5,0 5-13,0 1-25,19-1-38,-1 0-46,10 1-61,1 5-113,9-5-49,9-6-9,0 0 19,8-10 38</inkml:trace>
          <inkml:trace contextRef="#ctx0" brushRef="#br0" timeOffset="18719.9471">-527-8541 93,'0'13'262,"-9"-4"26,9 2-5,-10 5-72,10 1-40,0 3-24,0 2-11,0-2-9,0 7-13,10 5-10,-10-1-15,9 5-20,-9 3-19,0-3-16,9 1-9,-9 1-10,0-7-6,0 5-7,9-4-10,-9-6-13,0 1-21,10-7-26,-1-3-29,0-1-37,2-7-42,7 4-66,1-2-68,9-8-22,10-3 6,-1-3 28</inkml:trace>
          <inkml:trace contextRef="#ctx0" brushRef="#br0" timeOffset="18919.9573">234-8212 237,'0'-11'303,"0"0"26,0 6-48,-9-1-68,9 6-49,-20 6-34,3-1-20,-3 12-15,-8-3-12,-1 8-16,-8 5-13,0 5-15,9-5-14,-10 4-12,1 5-13,9-9-21,-1 5-27,10-1-34,1-3-50,-1-3-73,-1-3-100,11-2-43,9-3-7,-9-6 18,9-1 40</inkml:trace>
          <inkml:trace contextRef="#ctx0" brushRef="#br0" timeOffset="18485.9364">704-8630 79,'0'-10'306,"10"0"36,-10-6 30,-10 5-71,10 0-66,-9 1-46,0 0-31,-11-1-24,11 1-19,-10-1-21,1 5-16,-1 1-15,-10-1-12,1 6-6,0 6-3,-1-1 0,-17 6 3,9 5 2,-11 5-1,2 0-3,-11 10-4,9-4-6,-7 4-8,7 2-9,2-2-1,-1 1-7,9-1-6,10-3-12,0-3-15,8-3-23,2-2-29,18 2-41,-9-7-44,9-4-54,0-1-83,9-3-94,-9-3-35,9-4 8,0-4 32,2-3 54</inkml:trace>
          <inkml:trace contextRef="#ctx0" brushRef="#br1" timeOffset="-14341.9281">14782-4768 179,'0'-9'218,"0"3"-10,0 1-63,0 0-45,0 5-32,0-5-20,0 5-13,-10 0-7,10 5 1,-9 0 7,0 6 9,-11-6 11,3 5 10,-3 7 11,1-8 1,1 13 3,-10-7 0,8 6-3,-8 1-4,1 4-10,-1 1-6,-11 4-8,12 2-9,-12-2-8,2 1-11,9-1-5,-10 1-6,10-1-3,0 1-6,-1 0-2,1-6-2,0 1-5,1-1-2,7-4-6,11-6-4,-10-1-2,10-4-2,9-1-6,0-5-9,0-5-11,0 0-14,0-5-14,0 0-14,9-5-10,-9-6-10,9 0-8,1 0-10,-10-10-19,9-1-27,0 1-35,11-7-11,-2-3 7</inkml:trace>
          <inkml:trace contextRef="#ctx0" brushRef="#br1" timeOffset="-14192.9205">14378-4630 24,'28'-20'216,"-10"3"24,11 1-16,-1 10-49,-9 3-31,10-4-22,-1 7-13,-10 0-11,1 7-10,10-4-13,-11 8-10,1 0-12,9 6-13,-10-3-12,2 8-9,8-6-9,-10 10-7,10-4-7,-9 0-12,10-2-20,-11 7-31,1-1-41,-10 0-78,10-6-81,-10 2-33,2-6-5,-2 1 17</inkml:trace>
          <inkml:trace contextRef="#ctx0" brushRef="#br0" timeOffset="13783.6721">13419-5998 119,'0'5'260,"0"1"27,0-6-39,0 0-59,9-6-46,-9 1-36,10-5-16,-1 0-13,0-1-1,2-6 1,-2 3 1,0-3-2,-9 1-5,9-6-4,-9 0-6,10 2-7,-10-5-9,9-3-6,-9-3-3,0 5-8,0-7-5,0-3-5,0-1-6,0-6-5,9 1-4,-9 0-4,10-6 0,-10 2 0,9-9 2,0 8 5,2-6 2,-2 5 4,0 7 6,0 3 0,1 2 2,-1-1 0,0 10-1,10-4-2,-19 9-3,9-4-2,2 5-2,-2-1-3,0 7-1,0-1-2,-9 0-2,10 1 1,-1-1-1,0 5-1,-9-5 0,10 7 0,-1-8-1,0 7-1,2-1 0,-2 5 0,-9-5 0,9 6 0,-9-1 0,0 3 0,10 3 0,-10-6-1,0 6-1,0-5 0,0-1-2,0 6-2,0-5-4,0-1-4,0 1-6,0-1-10,0 1-13,0-1-22,0-3-28,9 4-37,-9-1-40,0 1-59,0 5-92,0 0-39,-9-6 1,9 6 23,-19 0 39</inkml:trace>
        </inkml:traceGroup>
        <inkml:traceGroup>
          <inkml:annotationXML>
            <emma:emma xmlns:emma="http://www.w3.org/2003/04/emma" version="1.0">
              <emma:interpretation id="{DD5AF922-FB7B-4DE3-8118-2D6960246C97}" emma:medium="tactile" emma:mode="ink">
                <msink:context xmlns:msink="http://schemas.microsoft.com/ink/2010/main" type="inkWord" rotatedBoundingBox="27156,7494 27480,7521 27382,8691 27058,8664"/>
              </emma:interpretation>
              <emma:one-of disjunction-type="recognition" id="oneOf1">
                <emma:interpretation id="interp5" emma:lang="en-IN" emma:confidence="0">
                  <emma:literal>\</emma:literal>
                </emma:interpretation>
                <emma:interpretation id="interp6" emma:lang="en-IN" emma:confidence="0">
                  <emma:literal>1</emma:literal>
                </emma:interpretation>
                <emma:interpretation id="interp7" emma:lang="en-IN" emma:confidence="0">
                  <emma:literal>¢</emma:literal>
                </emma:interpretation>
                <emma:interpretation id="interp8" emma:lang="en-IN" emma:confidence="0">
                  <emma:literal>|</emma:literal>
                </emma:interpretation>
                <emma:interpretation id="interp9" emma:lang="en-IN" emma:confidence="0">
                  <emma:literal>'</emma:literal>
                </emma:interpretation>
              </emma:one-of>
            </emma:emma>
          </inkml:annotationXML>
          <inkml:trace contextRef="#ctx0" brushRef="#br0" timeOffset="2342.1286">22338-7899 79,'0'-11'211,"0"-2"19,-9 4-39,9-2-45,0 2-25,0-4-14,0 9-6,0-7-13,0 6-18,-11 0-19,11 5-12,-9 0-3,0 0-3,0 10 11,-10 1 17,0-1 17,1 6 16,7 11 10,-7-1 12,-1 10 4,10 3-5,0 8-6,-1 0-11,1 5-15,0 1-15,9 2-18,-11 1-11,2 3-11,0 0-7,0-6-4,9 3-5,-10-3-5,1-4-2,0-2-2,-1-5-1,1 0-4,0-4-7,-2-2-15,-7-8-28,8-3-44,1-3-55,0-6-74,-10-1-139,10-4-64,-11-1-14,11-10 22,0-5 43</inkml:trace>
        </inkml:traceGroup>
      </inkml:traceGroup>
    </inkml:traceGroup>
    <inkml:traceGroup>
      <inkml:annotationXML>
        <emma:emma xmlns:emma="http://www.w3.org/2003/04/emma" version="1.0">
          <emma:interpretation id="{83D3F8E5-E904-486E-9BB4-B0DE90CA8E8B}" emma:medium="tactile" emma:mode="ink">
            <msink:context xmlns:msink="http://schemas.microsoft.com/ink/2010/main" type="paragraph" rotatedBoundingBox="785,8531 8732,8443 8745,9584 797,9672" alignmentLevel="1"/>
          </emma:interpretation>
        </emma:emma>
      </inkml:annotationXML>
      <inkml:traceGroup>
        <inkml:annotationXML>
          <emma:emma xmlns:emma="http://www.w3.org/2003/04/emma" version="1.0">
            <emma:interpretation id="{0A5A67B2-9929-4E18-997F-F4CD4C6AD440}" emma:medium="tactile" emma:mode="ink">
              <msink:context xmlns:msink="http://schemas.microsoft.com/ink/2010/main" type="line" rotatedBoundingBox="785,8531 8732,8443 8745,9584 797,9672"/>
            </emma:interpretation>
          </emma:emma>
        </inkml:annotationXML>
        <inkml:traceGroup>
          <inkml:annotationXML>
            <emma:emma xmlns:emma="http://www.w3.org/2003/04/emma" version="1.0">
              <emma:interpretation id="{23A67FA8-C641-4325-B83A-67ADE070335F}" emma:medium="tactile" emma:mode="ink">
                <msink:context xmlns:msink="http://schemas.microsoft.com/ink/2010/main" type="inkWord" rotatedBoundingBox="785,8531 8732,8443 8745,9584 797,9672"/>
              </emma:interpretation>
              <emma:one-of disjunction-type="recognition" id="oneOf2">
                <emma:interpretation id="interp10" emma:lang="en-IN" emma:confidence="0">
                  <emma:literal>contestably</emma:literal>
                </emma:interpretation>
                <emma:interpretation id="interp11" emma:lang="en-IN" emma:confidence="0">
                  <emma:literal>Concrete Slab</emma:literal>
                </emma:interpretation>
                <emma:interpretation id="interp12" emma:lang="en-IN" emma:confidence="0">
                  <emma:literal>Canoute Slab</emma:literal>
                </emma:interpretation>
                <emma:interpretation id="interp13" emma:lang="en-IN" emma:confidence="0">
                  <emma:literal>contestable</emma:literal>
                </emma:interpretation>
                <emma:interpretation id="interp14" emma:lang="en-IN" emma:confidence="0">
                  <emma:literal>Confute Slab</emma:literal>
                </emma:interpretation>
              </emma:one-of>
            </emma:emma>
          </inkml:annotationXML>
          <inkml:trace contextRef="#ctx0" brushRef="#br0" timeOffset="19692.0004">-3863-6733 186,'9'-22'284,"-9"2"31,0-2-32,-9 8-54,9-3-40,-9 1-34,-1 6-21,-8 5-23,7-1-21,-7 6-20,-10 6-8,0 9-5,-1 1 5,-8 10 8,0 7 6,-2 9 4,12 0-1,-12 0-2,2 7-8,9 3-10,10-5-10,-11 0-11,19 1-8,-8-1-6,18 6-7,-9-5-4,18 0-11,-9-1-9,9 1-16,0-6-24,10-4-31,-10-2-34,11-5-38,-1-4-43,8-1-46,1-5-73,1-5-68,-1 1-16,9-6 16,2-7 37</inkml:trace>
          <inkml:trace contextRef="#ctx0" brushRef="#br0" timeOffset="20274.0318">-3205-6093 136,'9'-27'281,"-9"-4"22,0 0-9,0-2-85,-9 2-56,0-1-30,-11-1-19,1 8-14,10-3-13,-9 8-14,-1 4-13,-10 7-14,10-2-11,-8 11-3,-1 4 1,-1 6 2,1 7 3,0 8 3,-1 3 3,10-3-1,-8 13-1,8 0-2,10-2-3,-11 6-1,11-5-2,9-1-3,0-3-3,0 4-5,0-10-14,0-2 3,9-3 2,0-6 0,2-1 4,-2-3-1,10-8 9,-10-4-5,9 0-5,1-4-3,1-2-7,-2-10-3,1 0-3,-1-5-2,1 0-4,1-6 1,-2-4 0,1 6 0,-1-13 2,10 10 2,-8-3 3,8-2 1,-10 13 2,10-5 5,-8 2 2,8 8 6,0 5 1,-10-1 3,11 1 2,-1 3 1,0 7 0,-8 0-2,8 0 0,-10 11-2,10 1-2,-19-7-1,10 5-2,-10 1 0,2 5 0,-2-5-3,-9 3 1,0-3-1,9 0 1,-9-2-3,0-1-3,0 1-2,0-4-2,0 1 1,0-1 0,0-5 0,0 0 2,0 0 2,10-11-2,-1 6 0,0-4-5,10-8 1,-1 6-1,2-5 1,8 1 1,-10 4 2,10-4 3,1 4 3,-1-5 4,0 6 4,1 3 3,-1 4 3,0-3 1,-10 6 2,11 6-2,-10-6-3,9 3-2,-10 8-2,2 1-3,-11 3-1,10-4-1,-10 5-2,0-1 0,1 1 1,-10 0-4,9 1-8,-9-3-10,0 3-18,0-6-25,9-1-36,-9 0-43,11-5-52,-11-5-100,18 0-70,-8 0-19,8-5 9,1-1 34</inkml:trace>
          <inkml:trace contextRef="#ctx0" brushRef="#br0" timeOffset="21378.0949">-1908-6336 246,'9'-11'291,"0"2"24,-9-8-57,9 6-62,-9-5-38,0 7-32,0-2-22,0 5-22,-9-5-18,9 6-21,-9-1-16,0 6-12,-1 0-7,1 0-1,0 11 3,-11 0 7,1-1 7,1 11 5,9 7 6,-10-3 6,-1 3-2,11 3-1,0 0-5,9 0-3,-10-3-5,10-3-6,10 3-3,-10-3-3,0-3-5,9-6 0,0 1-1,11-8 1,-11 2-2,10-6 1,-1 1 0,1-6-1,1 0-2,-2-6-4,1 1 0,-1-6-4,1 2-3,1-2-3,-11-11-2,0 6-3,1-5-1,-10 0 1,9-1 0,-9 2 2,9-2 2,-9 2 3,9 3 1,-9 2 0,10-1-6,-1 5 2,11-6 3,-11 14 1,10-8 3,8 0 1,-8 5 9,10-5-2,8 8-1,-9-5-2,1 5 0,8 3-1,-9-6 0,1 6-1,-1-5-1,-9 5-1,-1 5 1,-9-5 1,2 6 0,-3 5 1,1-2 2,-9 2 6,0 5 0,0 0 5,-9 5 3,9 0 2,-8 0 1,8-1 0,0 2-1,0-2-3,0 2-2,0-5-4,0-3-1,8 3-1,1-6-1,2-1-2,-2 1 2,10-5 0,-10-2-3,9 3 0,-8-7-1,8 0-2,2 0-2,-11-7-2,19-3-1,-9 3-1,-1-7 0,2 3-1,-1-6 0,-1 3 1,1-8 0,-10 2-1,0-8-2,11 3 2,-11-2-1,1 6 1,-1-7 0,0 14 3,-9-3 0,0 3 0,9 6-1,-9-1 1,0 9-1,0-5 1,-9 10 1,9 1 2,-9 5 1,9-2 2,-9 13 2,-1-8 1,10 14 1,0-7 1,0 6 0,0-2-1,0-5 1,0 8-1,10-6 1,-1-2-1,0-4 2,0 0-1,10-5 0,1-1-1,-2-3 0,10-3 0,9-4-2,-8 0-2,9-4 0,0-3-1,-1-10 0,0 8-1,0-7-1,2-1 1,-12 3-1,1-8 0,1 2-2,-10-8 1,-1-3-3,1-1 3,1-6-3,-11 2-2,10-12-3,-10 6-2,0-11-1,0 1-5,1 0 4,-10-7-1,9 6 4,0 1 2,-9 8 1,11 2 4,-11 10 1,9 1 0,-9 9 0,0 8-7,0-3 2,0 12 2,0-1 0,0 6 1,-9 6 2,9 5 7,-11 11 2,2 3 2,9 6 5,-9 12 5,-1 4 6,10 6 5,-9 0 5,9 0 3,0 5 2,0 0 1,0 0-2,9 0-1,1-5-4,-1 1-6,11-7-5,-2 1-2,1-6-3,-1-11-3,10 1-2,1-4-1,-1-8-2,0 2-2,10-12-1,0 0-2,0-5-3,8-5-1,-9-5-2,11-5 0,-11 0-2,0-7 1,2 1 0,-12-4-2,1-7 7,1-1-5,-10-3-3,9-5-2,-19-2-1,11 2 1,-11-1-7,0-1 4,1 13 1,-10-3 3,0 14 0,0-3 2,0 6 0,0 6-1,0 5 4,-10 5 1,1 6 2,9 9 1,-9 8 4,-2-3 1,2 8 1,9 4-1,0-6 1,0 6-1,9-1 0,-9 3-1,11-8-6,-2 1 0,10-1-3,-10-9-10,9 4-15,-8-10-23,-1 0-32,11-6-54,-11-5-82,10 0-130,-10-5-60,0-10-17,1 0 17,-1-6 44</inkml:trace>
          <inkml:trace contextRef="#ctx0" brushRef="#br0" timeOffset="21551.1059">-358-6780 245,'-9'-11'317,"0"0"25,18 2-38,0-3-82,19 2-69,0 5-49,10-1-33,9-4-21,-9 10-19,9-5-23,0-1-27,-10 1-41,11 5-61,-11-6-124,-9 6-66,1-4-29,-1-3 1,-10 4 26</inkml:trace>
          <inkml:trace contextRef="#ctx0" brushRef="#br0" timeOffset="25310.3144">1164-6918 177,'-9'-11'246,"-10"8"17,1-4-63,-1 3-59,-1-2-37,-8 1-22,1 5-12,8 5-8,-10-5-4,10 10 3,-8 0-3,8 7 2,10-1 1,-11 4 6,20 7 3,0-1-4,0 0 1,9 6-3,2 0-3,7-1-6,1 2-9,9-7-10,1 6-7,8-5-7,-9-1-4,10 5-3,-1-10-2,-9 6-3,1-1-2,-1 1-1,-9-1-2,-1 1-4,-9-1 0,2 1 0,-2-1 0,-9-5 1,0 0 1,-9 0 1,-2 0 0,2-4 1,-9-3-2,-1 3-2,-9-6-5,8 0-9,-7-8-9,8 4-19,-9-7-26,8 0-31,2-7-42,-1 4-59,10-8-106,0-6-48,9 3-8,0-8 15,9-5 36</inkml:trace>
          <inkml:trace contextRef="#ctx0" brushRef="#br0" timeOffset="25582.3308">1719-6976 14,'9'-20'294,"0"3"42,1 7 23,-1-1-57,-9 0-90,0 11-59,0 0-31,0 7-24,0 8-8,0 1-1,-9 10-1,9 6-8,0 5-5,0 5-7,0 0-6,0 6-3,0 5-1,9 0-2,-9-6-5,0 6-9,9-6-6,-9 1-9,11-2-6,-11-2-6,0-2-2,9-6-4,-9 2-2,0-6-2,0-1-10,0-3-10,9-8-17,-9 2-25,10-8-30,-1-3-39,11 0-43,-3-5-46,12-6-45,-1 0-47,0 0-49,1 0-11,8-6 22,-9 1 41</inkml:trace>
          <inkml:trace contextRef="#ctx0" brushRef="#br0" timeOffset="25946.3511">2357-6204 9,'20'-6'231,"-11"-10"24,10 1-4,-10-2-51,0 2-39,-9 0-25,11-8-14,-11 9-8,0-3-11,0 3-12,0 3-15,-11 0-16,11 5-17,-9 1-12,0 5-6,-10 5-2,10 1 2,-19 5 6,8 3 7,2 3 6,-1 5 1,10-2-1,-10 1-2,10 0-4,0 0-4,9 0-6,0-4-5,0-3-4,9 8-4,0-11-2,1-2-3,8 2-2,1-5-1,-1-1-3,2 1-3,-1-12-6,9 6 2,-10-11-7,10 7-6,-8-12-6,-2 5-4,1-11-1,1 8-6,-12-8 4,1 2 4,0-3 5,2 8 7,-11 0 5,9 3 5,-9 1 1,0 8 2,0-3 2,0 12 6,0-3 2,0 8 6,-9 6 5,9 4 7,0 0-2,0 5-4,0-4-3,0 3-4,0 3-4,9-3-10,-9-3-7,9 4-12,-9-10-17,0 0-25,10 1-30,-1-13-44,-9 2-65,9-6-111,1 0-49,8-10-10,2-7 10,-2 1 37</inkml:trace>
          <inkml:trace contextRef="#ctx0" brushRef="#br0" timeOffset="26334.3733">3100-6769 264,'9'-38'304,"-9"7"26,11 10-68,-2 0-64,-9 11-48,0 4-28,0 12-15,0 4-9,-9 16 5,9 10 8,-11 7 3,2 5-6,9 5-10,0-1-12,-9 7-13,9-7-12,-9 6-12,9-11-10,0 6-7,-10 0-6,10-5-6,0-6-6,-9-5-5,9-4-4,-9-13-6,9 2-5,-10-8 1,10 3-2,0-10-1,0-7-2,0 0 0,10-7-1,-1-10-3,0 3-2,1-8-1,8 2 0,11-8-2,-1 3 4,0-3 3,9 3 2,1 4 0,1 0 1,7 5 4,-9 6 0,0 4-1,2 1 2,-11 10 3,-1 1 2,2 8 2,-1 3 1,-9-1 0,-10 10 0,0-6 5,-9 8-2,0-3 0,-9-3 0,-9 4 0,-1-4 0,0 5-5,-10-12 4,2 6 0,-1-10-1,-11 5 1,2-6-5,0-5-9,-9 1-16,-2-6-27,0 0-43,11-6-62,-9-5-89,-2 7-120,11-12-53,-10 5-11,19-5 23,0 0 52</inkml:trace>
        </inkml:traceGroup>
      </inkml:traceGroup>
    </inkml:traceGroup>
    <inkml:traceGroup>
      <inkml:annotationXML>
        <emma:emma xmlns:emma="http://www.w3.org/2003/04/emma" version="1.0">
          <emma:interpretation id="{D213E554-111B-4975-96EB-3807F1EED602}" emma:medium="tactile" emma:mode="ink">
            <msink:context xmlns:msink="http://schemas.microsoft.com/ink/2010/main" type="paragraph" rotatedBoundingBox="1062,10385 6029,10231 6062,11295 1095,11450" alignmentLevel="1"/>
          </emma:interpretation>
        </emma:emma>
      </inkml:annotationXML>
      <inkml:traceGroup>
        <inkml:annotationXML>
          <emma:emma xmlns:emma="http://www.w3.org/2003/04/emma" version="1.0">
            <emma:interpretation id="{CB15DE25-9278-496D-B407-4F86F061975B}" emma:medium="tactile" emma:mode="ink">
              <msink:context xmlns:msink="http://schemas.microsoft.com/ink/2010/main" type="line" rotatedBoundingBox="1062,10385 6029,10231 6062,11295 1095,11450">
                <msink:destinationLink direction="with" ref="{ECCD05C3-EB1D-484B-A9E4-80C8865D0D36}"/>
              </msink:context>
            </emma:interpretation>
          </emma:emma>
        </inkml:annotationXML>
        <inkml:traceGroup>
          <inkml:annotationXML>
            <emma:emma xmlns:emma="http://www.w3.org/2003/04/emma" version="1.0">
              <emma:interpretation id="{5826DF4C-A52E-4C0E-AEAF-F313B55DE0C6}" emma:medium="tactile" emma:mode="ink">
                <msink:context xmlns:msink="http://schemas.microsoft.com/ink/2010/main" type="inkWord" rotatedBoundingBox="1062,10385 6029,10231 6062,11295 1095,11450"/>
              </emma:interpretation>
              <emma:one-of disjunction-type="recognition" id="oneOf3">
                <emma:interpretation id="interp15" emma:lang="en-IN" emma:confidence="0">
                  <emma:literal>Suitable</emma:literal>
                </emma:interpretation>
                <emma:interpretation id="interp16" emma:lang="en-IN" emma:confidence="0">
                  <emma:literal>suitable</emma:literal>
                </emma:interpretation>
                <emma:interpretation id="interp17" emma:lang="en-IN" emma:confidence="0">
                  <emma:literal>Suitahh</emma:literal>
                </emma:interpretation>
                <emma:interpretation id="interp18" emma:lang="en-IN" emma:confidence="0">
                  <emma:literal>Suitahb</emma:literal>
                </emma:interpretation>
                <emma:interpretation id="interp19" emma:lang="en-IN" emma:confidence="0">
                  <emma:literal>Suitald</emma:literal>
                </emma:interpretation>
              </emma:one-of>
            </emma:emma>
          </inkml:annotationXML>
          <inkml:trace contextRef="#ctx0" brushRef="#br0" timeOffset="28174.476">-3590-4830 58,'-11'-11'246,"2"0"26,0 0-5,-1 0-63,-8 2-47,9-2-27,-10 6-17,-10-1-11,10 6-8,-8 0-6,-1 0-4,-11 6-3,2 5-2,0 0-2,-1 3-4,10-3-4,0 6-5,-1-3-4,10 9-7,1-8-4,9 0-6,9 8-3,0-3-4,9-4-3,9 4-3,10 2-3,1-2-3,-1 2-3,9 5-5,2-1-5,7-4-4,-9 4-4,2 1-2,-1-2-4,-10 2-1,0-1 0,-19 1 2,0-6 1,0 5 1,-9-10 2,-9 1 3,0-3 2,0-3 0,-19-5 2,8 5-2,-8-11 0,10 0-3,-10 0 0,0 0-1,-1-11-1,10 5 0,1-5-2,-1 2-3,10 4-9,-2-6-14,2 5-18,9-5-21,0 6-27,0 0-30,9 1-29,2-9-29,17 9-27,-10-1-35,19-6-62,2 6-32,7-6 2,2 5 23,-2-9 33</inkml:trace>
          <inkml:trace contextRef="#ctx0" brushRef="#br0" timeOffset="28733.5077">-3319-4508 5,'29'-11'266,"-1"-4"46,-9 4 35,-1 0-41,-7 1-47,7 4-39,-18-3-35,10 9-30,-10-6-20,-10 12-18,10-2-16,-9 7-9,0 5 0,-2 0-2,2 4-11,0 7-7,9-6-9,0 5-6,0 1-9,9-1-7,0-6-8,11 7-6,-11-5-7,10-2-5,9-3-3,-10-6-5,2 5-1,8-7-2,-9-3 0,8-6-1,1 0-2,1 0 0,-10-10 1,10 5-1,-1-11 0,-10-1 0,10 3 1,-9-8 1,-10-5 0,11 6 1,-11-6 0,0 6 3,1 0 2,-10 6 2,0 4-2,0 1-1,0-1-2,0 11-1,0 0-4,0 6-2,-10 3 0,10 8 1,0-2-2,0 1 1,0 5 1,10 0 0,-1 7 2,0-8 1,10 2 0,10-2 0,-11-4 0,10 1-2,-9-7-1,10 0 0,-1 1-1,-1-11-3,1 5-3,1-10-1,8-1-1,-9 1-2,1-5-3,-10-6 1,9 0 2,-10-1 1,11-3 1,-19-2 0,8-5 3,-8 2 2,-1-2 0,0 1 0,0 5 2,-9 0 1,11 5-2,-11 5 0,0 1-1,9 0-1,-9 5 0,0 5-1,8 0 2,-8 0 0,11 5 3,-2 1 0,0-2 1,10 1 0,-10 6-1,11-6 0,-12 1-1,12 4 0,-11-4 0,10 3 0,-10-3 1,9-1-1,-8 6 0,-10-6 0,9 11 0,0-6-1,-9 6 1,0 0 0,0 0 2,-9 5 0,0 0 0,9-4 1,-10 3-2,1 2-7,-9 3-9,8-3-16,1-6-23,0 5-30,9-5-41,-11 0-45,11 0-55,0-5-52,0-2-106,-9-9-38,9 0 3,0 0 32,0-9 53</inkml:trace>
          <inkml:trace contextRef="#ctx0" brushRef="#br0" timeOffset="28921.5187">-2041-4930 108,'0'-38'301,"11"1"34,-11 5 21,0 6-91,0-1-63,9 13-49,-9-3-39,9 6-29,-9 6-26,10 10-24,8 1-23,-9 3-27,10 8-34,-10 4-50,11 0-67,-11 5-118,10-4-56,-1 3-16,1-3 11,1 5 35</inkml:trace>
          <inkml:trace contextRef="#ctx0" brushRef="#br0" timeOffset="29553.5538">-1392-4846 127,'9'-20'296,"-9"-2"33,11 0 16,-11 6-81,0-5-53,0 11-37,0-5-29,-11 8-21,11 7-20,-9 7-10,0 2-11,0 11-2,-10 4 1,19 7-1,-9 5 0,-2 6-7,3 6-10,8 0-10,-9-1-9,9 6-8,0 0-9,-11-6-10,11 1-4,0-6-2,0 0-5,0-5-5,11-4-4,-11-2-7,0-9-11,0-2-10,9-4-10,-9-5-9,0 0-8,0-6-11,0-5-8,-9 0-7,9-11-2,-11-5-2,-7 0 7,9 1 10,-10-12 16,10 7 15,-10-8 12,10 3 11,-2 3 8,2 0 10,9 1 5,0 0 3,9 6 1,2 4 1,7 1 0,1-1-3,9 1-2,10 4-1,-10 1-1,9-1-1,0 6-1,2-5 0,-12 5 0,12-5 1,-2 5-2,-9-4 1,1-2 0,-1 6 5,-1-5-3,-8-1 0,1 1-1,-11-1-3,10-4-1,-10 4-3,-9-3 1,0-4 0,0 9 2,0-1 1,-9 0 2,-1 5 1,1 0 5,-11 5 6,2 0 6,-1 6 5,-9 10 2,-1 0 1,11 0 0,-1 6-3,10 4-3,-10-5-4,19 5-3,-9 2-3,18-7-4,-9 1-2,10-5-2,8-8 0,1 3-1,-1-1-1,2-7 1,8 2-2,-10-5-1,10-6-2,1-11-2,-1 1-1,-9 0 0,10-12-1,-11 5 0,1-3 4,0-2 0,-1 2 0,-9-7 1,2 5-1,-2 2 0,-9 4 0,9 0 1,-9 1-2,0 4 0,0 1-6,-9 10 0,9 0 2,-9 0 0,-2 5 0,2 6 2,9 4 6,0 1-1,-9 0-1,9-1-1,9 1-1,-9 0-10,9 0-11,-9 1-22,11-3-24,-2-3-29,0 0-39,10 0-46,-10-5-75,10-6-74,-1 0-27,10-6 5,1-5 27</inkml:trace>
          <inkml:trace contextRef="#ctx0" brushRef="#br0" timeOffset="30350.5987">-405-4863 190,'-10'-42'278,"10"4"26,-9 9-50,9 2-71,0 10-48,-9 1-29,9 7-20,-9 9-14,9 4-4,-10 12 1,1 0 3,9 10-2,0 1-6,-9 6-1,-2 3-3,11 1-4,-9-1-4,0 2-5,9-2-5,-10 8-6,10-8-6,-9 1-6,0-5-6,0 5-5,-1-11-4,1 6-1,9-6-4,-9-5-2,9-5-1,0 0 0,0-6 1,0 1-2,9-6-2,10-5 0,-10 0-2,19-5-3,1-6 0,-1 5-1,-1-4 1,12 0-2,-11-1 1,9 1 0,1 5 1,-10-6-1,0 11 2,10-6 0,-10 12 1,0-1-1,1 1 1,-11 4 0,1 6 0,-10 0-1,1-1 3,-1 7-3,-9-6-2,-9 4-1,-1-3-4,10-1-2,-9-7-5,-10 8 1,10-6-2,0 0 0,-2-6 4,11 0 2,-9-1 5,9-4 2,0 6-2,9-12 2,-9 6-2,11-4-2,-2 4-2,10-5 0,-1 0 4,1-1 2,-10 1 2,20-1 1,-10 1 3,-1 5 0,10-6 0,-8 6 0,8 0 0,0-5-1,-10-1 0,10 6 1,-8-3 1,8-8-1,-10 5 0,10-5 1,-8-5 1,-2 7 0,1-13 0,-1 0 1,1 1 1,1-5 0,-2-1 2,-8-9-1,8 5 0,1-11-1,-10-2-1,11-3-1,-11-1-5,10-4-5,-10 0-5,0-7-9,1-1-4,-1 4-2,0 3 0,0 1 2,-9 10 8,11 4 9,-11 7 4,0 9 5,0 5 1,-11 6 4,11 8 3,-9 6 4,-9 14 3,-1 5 8,10 3 8,-10 6 8,-1 7 5,2 4 4,9 7 6,-1-3 1,1 6-3,0-3 0,-1-1-5,1 0 5,9-1-7,9 1-7,1-6-3,-1 0-6,0-10-5,10 5-13,-1-11 0,11 1-3,-10-6-3,18-6-2,-8-4-5,-1-1-7,9-4-6,-8-1-2,8-10-5,-9-6-4,9 1 1,-8-1 2,-10-10 3,-1-6 2,1 2 5,-10-2 4,2-10 4,-2 4 3,-9 2 0,0-1 0,0 11 0,0 0-2,0 11-1,-9 5 0,-2 10 0,11 1 1,-9 8 0,1 8 1,8 4-3,-11 10-13,11-3-19,0 4-34,0 1-53,0-7-96,11 5-99,-3-4-43,1-1-7,11-4 19</inkml:trace>
        </inkml:traceGroup>
      </inkml:traceGroup>
    </inkml:traceGroup>
    <inkml:traceGroup>
      <inkml:annotationXML>
        <emma:emma xmlns:emma="http://www.w3.org/2003/04/emma" version="1.0">
          <emma:interpretation id="{98CFAF32-37E2-411E-804E-3347AC1E0E6E}" emma:medium="tactile" emma:mode="ink">
            <msink:context xmlns:msink="http://schemas.microsoft.com/ink/2010/main" type="paragraph" rotatedBoundingBox="1190,12056 6687,12460 6595,13708 1098,13304" alignmentLevel="1"/>
          </emma:interpretation>
        </emma:emma>
      </inkml:annotationXML>
      <inkml:traceGroup>
        <inkml:annotationXML>
          <emma:emma xmlns:emma="http://www.w3.org/2003/04/emma" version="1.0">
            <emma:interpretation id="{0B69406B-83EC-43C2-9D90-291619A157BF}" emma:medium="tactile" emma:mode="ink">
              <msink:context xmlns:msink="http://schemas.microsoft.com/ink/2010/main" type="line" rotatedBoundingBox="1190,12056 6687,12460 6595,13708 1098,13304">
                <msink:destinationLink direction="with" ref="{D3CA69B3-3FC2-4C7A-BE96-730E782630DA}"/>
                <msink:destinationLink direction="with" ref="{F8A0CE0A-A671-4416-87F8-8E41AC8DBC7E}"/>
                <msink:destinationLink direction="with" ref="{ECCD05C3-EB1D-484B-A9E4-80C8865D0D36}"/>
              </msink:context>
            </emma:interpretation>
          </emma:emma>
        </inkml:annotationXML>
        <inkml:traceGroup>
          <inkml:annotationXML>
            <emma:emma xmlns:emma="http://www.w3.org/2003/04/emma" version="1.0">
              <emma:interpretation id="{2E5D37B4-A9B9-4CE7-83B8-8A66EDFEE7D6}" emma:medium="tactile" emma:mode="ink">
                <msink:context xmlns:msink="http://schemas.microsoft.com/ink/2010/main" type="inkWord" rotatedBoundingBox="1190,12056 6687,12460 6595,13708 1098,13304"/>
              </emma:interpretation>
              <emma:one-of disjunction-type="recognition" id="oneOf4">
                <emma:interpretation id="interp20" emma:lang="en-IN" emma:confidence="0">
                  <emma:literal>bitumen</emma:literal>
                </emma:interpretation>
                <emma:interpretation id="interp21" emma:lang="en-IN" emma:confidence="0">
                  <emma:literal>bi turners</emma:literal>
                </emma:interpretation>
                <emma:interpretation id="interp22" emma:lang="en-IN" emma:confidence="0">
                  <emma:literal>bi rumen</emma:literal>
                </emma:interpretation>
                <emma:interpretation id="interp23" emma:lang="en-IN" emma:confidence="0">
                  <emma:literal>bi tamers</emma:literal>
                </emma:interpretation>
                <emma:interpretation id="interp24" emma:lang="en-IN" emma:confidence="0">
                  <emma:literal>bi formers</emma:literal>
                </emma:interpretation>
              </emma:one-of>
            </emma:emma>
          </inkml:annotationXML>
          <inkml:trace contextRef="#ctx0" brushRef="#br0" timeOffset="42296.2665">-3750-3171 156,'-10'-17'272,"1"-8"29,0 3-25,9 2-57,-11-3-31,3 3-13,-1 4-8,9-4-5,-11-2-5,2 5-7,9 3-6,-9-3-6,-1 6-6,10 1-6,-9-1-9,9 7-12,0-2-15,-9 6-4,0 6 1,-1 14 4,1 2 5,0 9 9,-2 12 4,-7-1-6,8 16-15,1 0-13,0 4-17,0 4-17,-1 1-13,1 2-10,9-6-4,-9 1-10,9-5-1,0-2 2,0 1-1,0-10 0,0-6-6,0-4-7,9-7-8,-9 1-10,0-11-11,0 0-9,9-6-4,-9-3 1,0-8-4,10 1-2,-1-10-1,0 1 0,10-8-2,-1 1-4,2-9 4,-1-2 8,8-3 9,12-2 8,-11 6 9,0-6 7,10 1 7,-1 5 4,0-1 4,-9 2 1,10 3 2,-1 1 0,-9 7 0,1 2 0,8 3 2,-9 4 1,1 4 1,-10 7 0,9-1 0,1 7 0,-11 5 1,-8-2 0,8 5 0,-9 3 0,-9-1 0,0-1 2,0 1 0,-9-2 1,0 2-1,-10-1 2,10-5 1,-11 0-3,2 2-2,-1-3 1,1-4-2,-10 1-1,-1-8-4,1 7-2,0-10-5,-10 5-5,10-11-6,0 3-9,19-6-7,-11 3-15,11-6-18,-10-5-26,19 0-32,0 0-38,0-3-45,0 3-52,19-6-79,-10 3-75,11-3-18,-11 1 16,10 0 42</inkml:trace>
          <inkml:trace contextRef="#ctx0" brushRef="#br0" timeOffset="42580.2825">-2932-2637 148,'8'-7'306,"1"3"35,2 4-9,-11 0-71,9 0-59,0 0-47,1 0-27,-1 0-20,0 4-7,-9 7-3,9-1 6,1 1-4,-10 6-2,0 8 0,9 3 1,-9-1-4,0-2-12,0 3 0,0-3-4,0 2-3,-9 4-7,9-5-10,-10 6-7,10-6-9,-9 1-9,9-5-9,-9-2-8,9 7-7,-9-11-12,-1-1-13,10 2-21,0-3-27,0-7-31,0 3-40,0-10-45,0 0-60,10 0-82,-10-4-110,0-9-40,9 4 1,-9-13 32,9 0 61</inkml:trace>
          <inkml:trace contextRef="#ctx0" brushRef="#br0" timeOffset="42778.2936">-2810-2971 283,'0'-20'333,"0"-2"33,-11 6-28,11 1-85,0-1-54,11 5-38,-11-5-32,0 6-28,0 3-25,9 3-23,-9-1-23,9 5-23,1 0-22,-10 5-28,9-1-38,0 7-46,0 0-63,-9 5-123,10-5-56,-1 6-12,11-3 14,-11 3 36</inkml:trace>
          <inkml:trace contextRef="#ctx0" brushRef="#br0" timeOffset="44730.4043">-2312-3108 90,'-10'-21'302,"10"0"36,0 0 33,0 4-77,0 6-69,-9-3-47,9 8-40,0 1-28,0 5-23,0 5-15,0 12-12,9 3-4,-9 12 4,0 5 3,10 5 0,-10 0 0,0 11 0,0 4 1,0-2-1,-10 1-2,10 3-3,-9 0-4,9-6-6,-9 3-8,9-7-7,-11-1-6,2-1-7,0-5-8,9 0-5,-10-5-3,1-5-6,9-5-10,0-2-9,-9-3-15,9-2-16,0-9-8,0 0-13,0 0-12,0-11-13,0 0-12,-9-5-9,9-6-7,0 1 2,0-6 10,-10 0 11,1-11 17,9 6 17,-9 0 17,9-6 13,0 1 10,-11 5 15,11 0 13,0 5 10,0 1 4,11-1 3,-2 0 1,0 5 1,1 2-4,8-2-1,1 5-4,-1 1-2,11-1-1,-1 6-4,0-5-1,9 5-1,-8-5-1,8 5 1,2 0-1,-2-6 1,-9 6 0,1-5 1,8 5 0,-9-4 0,-10-3 1,11 1 0,-10 2 0,-1-6 6,1 4-3,-10-5-2,11-5-2,-11 7 1,1-8-2,-1 1-4,0 5 5,0 2 4,-9-2 3,0 5 2,10 1 1,-10 0-1,0-1-1,0 6 2,0 0 2,-10 0 1,1 11 8,9 0 13,-9 4 6,0 6 0,-1 7 1,1-3 2,9 12-4,-9 1-14,9-2-3,0-5-5,0 7-4,0-7-4,0 6-4,9-5-1,-9-5-1,9-1-1,1 1 0,-1-11 1,0 5-1,10-5-2,-1-7-2,2-2-3,-1-1-4,-1-6-7,1-6-2,10-1-6,-11-2-5,1-7-5,0-1-2,-1-3-3,2-2 2,-11-3 1,10-3 3,-10-3 4,0-5 6,1 3 7,-1-3 4,0 4 4,0 5 7,-9 1 5,0 6 5,11-4 1,-11 15 0,0-2-1,0 6-2,9-1-1,-9 12 2,0 5 0,8 0 1,-8 3 3,11 8-2,-11 0-3,9 4-2,-9-5-1,0 6-3,9-1-2,-9-6 0,10 7 0,-1-6 1,-9 0 0,9 0 1,-9-4 6,9-2-2,-9-5 2,11 1-6,-11 0-4,8-5-3,-8-1-8,9 1-7,-9-6-13,11 0-6,-11 0-10,9-6-11,-9 1-10,0-6-8,9 0-3,-9-5-1,10 1 5,-1-7 8,0 2 13,0-2 13,-9 2 16,0-3 15,10-2 12,-10 4 8,9 5 7,0-6 9,11 8 3,-1-3 3,-10 1 3,19 5 3,-10 2 2,2-4-2,8 9 0,-10-3 0,1 7-1,10 0-1,-10 7 0,-1 3 0,1 1-2,-1 5 2,-7 0 3,7 5-1,-8 0 1,-1-1-1,0 2-2,-9 5-4,10-7-5,-1 2-5,-9-1-4,0 0-1,0-5-5,9-5-4,-9 4-2,0-5-2,0-4 0,0-1-2,0 1-1,0-6-6,0 0-8,-9-6-6,9 1-9,0-4-6,0-2-10,0-6-6,0 1-3,0 0-5,0-5-4,0 0-3,9 0 3,0-5 7,11 0 9,-1-1 10,-1 6 10,1-5 7,10-1 8,8-1 5,-9 14 8,1-8-1,-1 5 9,0 8 7,-1-2 5,1 0 4,-8 6-1,-1 5 11,-1 5-1,-9 6 0,10 9 1,-10-3 2,-9 5 4,0 3 2,0 8 2,0-7-1,0 6-2,0-1-11,-9 7-2,0-11-5,9 3-7,0-3-5,0 0-4,0-5 6,0-2-4,0-4-5,0-7-4,0 2-6,0 0-6,0 0-6,0-11-7,0 0-15,0 0-11,0 0-10,0-5-6,9-1-4,-9-5-4,0 0 1,0-3 3,0-8-4,9 6-9,2-10-18,-2-1-24,0 1-28,10-6-21,-1 1-2,1-2 8,10 8 23,-1-2 37,-10 1 62,10 6 76,1-4 58,-1 10 39,0-8 25,1 5 16,-10 8-8,9-2-31,-10 11-27,2 0-15,-2 6-9,1 5-1,-10 0-2,1-2-3,-1 13-1,0-8-1,0 10-6,2-4-5,-2 2-2,-1 3-5,12 3-5,-11-3-6,1 2-8,8-7-5,2 2-8,-12-7-5,12 1-3,-2 0-3,1-5-1,-1-6-3,10 1 1,-8-1 3,-1-5-5,8 0-1,-8-5-1,10-6-1,-10 0-1,-1 2-4,1-8 1,-1 1 0,-7-4 2,-2-3-1,0 3 1,1-6-1,-10-6 0,0 1 0,0 4 0,0-5 1,0 0-2,-10 12 0,1-8 0,9 12 1,-9 7-1,-2-2 2,2 5 2,0 6 2,-1 0 3,-8 10 4,18 1 4,-9 10 8,-1-1-2,10 2 1,-9 6-1,9 3-1,0-4-2,0 4-7,9 2 2,-9-2 2,10-6-1,-1 7-2,-9-5-2,9-1 0,0-4-4,1-7 0,-1 6 0,0-4-2,2-6 1,-2-1 0,-9-6 0,19 2-3,-10-6-4,0 0-5,1 0-6,8-10-6,-9 3 0,2-7-2,-2 3 2,10-9 4,-10-2 2,0 0 4,10-4 1,-10-1 3,11 1 1,-11 0 2,10 0 3,-10 5-1,10-6 3,-1 6 1,2 5 1,-2 0 3,1 5 0,9 5 2,-10 2 0,2 4 4,8 4 0,-19 9-2,10-4 0,-1 7 2,-7 1 0,6 3 0,-6 2 1,-2-8 3,-9 8 0,9-1-1,-9 0-1,10-5-3,-10 0-3,-10 0-2,10 1-5,0-8-3,0 2-10,0 0-7,-9-6-9,9 1-6,0-6-6,0 0-4,0 0-3,0-11 2,9 0 0,1 0 3,-1-5 0,0-5 6,10-4 5,-1-2 5,2-5 7,-1 1 3,8 4 8,-8-5 9,10 7 8,-1-2 9,0 5 9,1 5 8,-1 3 6,-10 8 6,10 6 4,-8 0 4,-2 9 2,1 8 2,0 5-3,-1 3-5,-9 8-5,11 0-7,-11 3-10,10-5-9,-10 6-6,1-5-4,8 6-5,-9-7-7,2-6-11,-2 8-19,-9-13-29,9 2-43,-9-2-64,0 3-136,-9-13-63,0 6-22,-2-11 7,-7 6 31</inkml:trace>
        </inkml:traceGroup>
      </inkml:traceGroup>
    </inkml:traceGroup>
    <inkml:traceGroup>
      <inkml:annotationXML>
        <emma:emma xmlns:emma="http://www.w3.org/2003/04/emma" version="1.0">
          <emma:interpretation id="{9E1B1B2D-B988-4F48-96F6-DDD83F90DD40}" emma:medium="tactile" emma:mode="ink">
            <msink:context xmlns:msink="http://schemas.microsoft.com/ink/2010/main" type="paragraph" rotatedBoundingBox="5144,15216 12802,15454 12763,16704 5105,16467" alignmentLevel="3"/>
          </emma:interpretation>
        </emma:emma>
      </inkml:annotationXML>
      <inkml:traceGroup>
        <inkml:annotationXML>
          <emma:emma xmlns:emma="http://www.w3.org/2003/04/emma" version="1.0">
            <emma:interpretation id="{6202888E-0F0D-4FB5-9D1C-D106F7954DDA}" emma:medium="tactile" emma:mode="ink">
              <msink:context xmlns:msink="http://schemas.microsoft.com/ink/2010/main" type="line" rotatedBoundingBox="5144,15216 12802,15454 12763,16704 5105,16467">
                <msink:destinationLink direction="with" ref="{ECCD05C3-EB1D-484B-A9E4-80C8865D0D36}"/>
              </msink:context>
            </emma:interpretation>
          </emma:emma>
        </inkml:annotationXML>
        <inkml:traceGroup>
          <inkml:annotationXML>
            <emma:emma xmlns:emma="http://www.w3.org/2003/04/emma" version="1.0">
              <emma:interpretation id="{DC21ECEE-6956-4B09-A500-C33BCF1C1A80}" emma:medium="tactile" emma:mode="ink">
                <msink:context xmlns:msink="http://schemas.microsoft.com/ink/2010/main" type="inkWord" rotatedBoundingBox="5139,15353 9303,15482 9268,16596 5105,16467"/>
              </emma:interpretation>
              <emma:one-of disjunction-type="recognition" id="oneOf5">
                <emma:interpretation id="interp25" emma:lang="en-IN" emma:confidence="0">
                  <emma:literal>Water</emma:literal>
                </emma:interpretation>
                <emma:interpretation id="interp26" emma:lang="en-IN" emma:confidence="0">
                  <emma:literal>Wates</emma:literal>
                </emma:interpretation>
                <emma:interpretation id="interp27" emma:lang="en-IN" emma:confidence="0">
                  <emma:literal>halation</emma:literal>
                </emma:interpretation>
                <emma:interpretation id="interp28" emma:lang="en-IN" emma:confidence="0">
                  <emma:literal>Palates</emma:literal>
                </emma:interpretation>
                <emma:interpretation id="interp29" emma:lang="en-IN" emma:confidence="0">
                  <emma:literal>{Hater</emma:literal>
                </emma:interpretation>
              </emma:one-of>
            </emma:emma>
          </inkml:annotationXML>
          <inkml:trace contextRef="#ctx0" brushRef="#br1" timeOffset="-24236.4811">9 103 150,'0'-20'298,"0"4"33,0 0 0,0 1-67,-9 4-45,9 1-28,0 4-25,0 1-17,0 0-23,0 5-18,9 0-11,-9 5-7,0 6 0,8 4 2,3 6 4,-11 6 1,9-2-5,0 8-6,1 4-9,-1 1-9,0 4-11,0 0-9,-9 6-12,11-6-10,-3 5-9,-8 1-8,9-1-4,-9-4-6,11 3-5,-2-3-6,0-6-10,1 1-15,8-7-22,-9 2-29,10-13-41,-10 2-46,11-8-57,-1-2-74,-10-7-121,9-5-43,1-5 3,1-7 30,8-2 56</inkml:trace>
          <inkml:trace contextRef="#ctx0" brushRef="#br1" timeOffset="-24003.4707">629 560 274,'9'-13'311,"1"-2"35,-10 5-43,9-1-60,-9 1-40,0-1-32,0 1-24,0 4-27,0 1-29,0 5-24,-9 0-22,-10 5-12,0 1-9,1 8-2,-11 3-2,1 4-1,0 7-4,-10-3-1,10 6-4,0-4-2,-1 5-5,1-6-3,0 1-2,10-1-6,-2-4-3,11 0-10,-1-2-17,1-9-24,0 3-29,9-7-29,-9-3-39,9 2-41,9-12-57,-9 2-67,9-3-20,0-7 7,1-3 29</inkml:trace>
          <inkml:trace contextRef="#ctx0" brushRef="#br1" timeOffset="-23836.4633">422 570 237,'19'-23'303,"-10"8"31,10 1-45,-10-3-56,11 6-36,-2 6-27,1 0-20,9-1-18,-10 12-18,11-6-18,-1 10-20,0 1-20,1 6-18,-1-3-12,0 1-8,1 8-7,-1-2-5,0 0-6,-10-1-6,10 2-10,-8-7-18,-2 1-25,-8 0-39,-1-5-44,0-2-47,0-2-83,1-1-79,-1-12-25,-9 6 12,9-11 32</inkml:trace>
          <inkml:trace contextRef="#ctx0" brushRef="#br1" timeOffset="-23585.4481">1136 61 263,'10'-31'304,"8"5"29,-18 0-54,9 5-63,2 6-46,-11 2-37,9 9-26,-9-1-15,9 10-10,-9-1-6,10 13 2,-10 4 5,0 6 6,0 4 3,0 5 0,0 6-3,-10 2-4,1-2-4,9 5-11,0 1-12,0-1-11,0 1-12,0-6-11,0 0-9,0 0-8,0 0-7,0-4-6,9-7-10,-9 7-14,0-13-19,0 2-27,0-5-36,-9-2-49,9-3-55,0-6-71,0 0-103,9-8-38,-9 5 5,10-8 33,-1 0 53</inkml:trace>
          <inkml:trace contextRef="#ctx0" brushRef="#br1" timeOffset="-22239.3711">1982 712 69,'10'-11'260,"8"2"22,-8-8-2,8 1-78,-18-5-59,9-1-38,-9 7-24,0-6-17,-9 1-7,9 3-6,-9 1-1,0 0-3,-1 6-4,-8 3-5,-1 3-1,-10-1-4,11 10 1,-10-1 6,0 7 5,-1 6 6,1-1 7,9 6 3,1-2 2,-2 6-3,1 0-4,10 6-4,0-4-8,9 1-8,0 4-8,0-6-8,0-1-5,9-4-6,0-1-3,1 0-3,-1-5-2,0-7-2,11-3-2,-1 0 0,-1-6-4,10-6-3,1-4-3,-10 0 0,9-12-1,-1 5 0,2-3 4,-10-5 4,9-3 5,-10 3 2,-7-3 1,7 7 2,-8 0 1,-1 0 0,0 5 0,-9 1-2,10 8-2,-10 3 1,0 4 0,0 4-1,-10 7 3,10 5 2,-9 5 0,0 0 1,9 6-1,0-1 0,0-5 0,0 7-3,0-8-1,9 2 1,10-1 0,-1-5-1,2 0-1,-2-11 1,20 0-2,-11-1 0,12-4-3,-2-4-2,1-1 1,-1-6-1,0-5 1,-9-1 0,11-3 2,-10-2 1,-12-3 0,12-3 0,-10-3-2,-1-1 1,-8 1 1,8-11 0,-9 0 1,2-1 0,-2-10 1,-9 6 0,9-12-2,1 7 0,-1 0 0,-9-1-1,9 0 1,1 4 0,-1 12 1,0 1 1,-9 4-1,9 6 0,-9 5 0,11 10 0,-11 1-1,0 3 0,0 7-1,-11 7 1,2-1 1,0 9 3,0 6 1,-1 5 1,1 6 1,-10 4 1,1 8 1,-2 2-2,2 3 1,-1-2-1,-9 6-1,8-1-2,11 1 0,-8 5-3,17-5 0,-11-6-2,11 2 1,0-3 5,11-3-3,-3-7-1,10-3-1,-7-2-2,7-3 0,10-8-6,-9 2 3,10-8 3,-1 3 1,0-7 1,-1 1-2,2-6 0,-1 0-1,0-5 0,1 0 1,-1 0 2,0-5-2,1 0 2,-1-6 0,0 1 0,-1-1-2,12-4-1,-11-6 2,-10-5-1,11 4-1,-1-9 1,-9-2 1,-1 7 1,-9-6 2,10 5 1,-10 1 2,2 10-1,-11 1-1,0-1-1,9 5 0,-9 6-1,-9 5 0,9 5 0,-11 6 1,11-1 0,-9 11 0,9-5-1,0 10 0,0 1 0,0-2 0,0 8 2,20 0 2,-11 3 0,10-5-1,10 2 1,-3-1-1,3-7-1,-1 3-4,9-3 1,2-8-2,-11-3-1,10 3 3,-1-6-2,-9-11 1,10 0-1,-10 0 1,0-11 0,-10 0-1,2-6 1,-11 3 0,1-8 1,-1-4 0,0-6 0,-9 5-1,-9-9 0,9 5 0,-9 0-3,-1 3 1,1 3 2,0-3 2,-2 7 1,2 0 1,0 10 4,9 1-1,0-1 0,-9 0-2,9 11-1,0 0 1,9 0-2,-9 0-1,18-5 0,-7 5 1,7 0 1,1 0-1,9 0 3,-10 5 0,10-5 0,1 0 0,-1 0-1,1 0 0,-1 0 2,0 0 1,-8-5 0,6 5 3,-6-4 2,-1 4-1,-1 0 0,-7-7-4,6 7-1,-17 7-1,9-7 0,-9 4 2,0 1 2,0 6 0,-9 0 2,9-1 0,-9 1-3,9 6 0,-8 3-3,-3-4 0,2 4 0,9 2-1,-9 6-2,18-3-1,-9 2-3,9 5-1,-9-6-3,11 0-7,-3-5-6,1 5-4,-9 1-26,9-7-28,2 2-35,-11-6-43,9-5-54,-9-1-110,0-10-53,0 0-17,0 0 15,9-10 38</inkml:trace>
          <inkml:trace contextRef="#ctx0" brushRef="#br1" timeOffset="-21976.3444">2264 125 8,'-29'0'280,"20"6"28,0-1 23,9-5-55,9 5-74,11 1-47,17-6-31,9 5-18,11-5-20,8 6-15,3-6-22,15 0-20,-7 4-16,8-4-21,-19 0-21,11 0-33,-10 0-40,-9-4-59,-11 4-113,2-6-56,-11 1-17,0-1 11,-9-4 29</inkml:trace>
        </inkml:traceGroup>
        <inkml:traceGroup>
          <inkml:annotationXML>
            <emma:emma xmlns:emma="http://www.w3.org/2003/04/emma" version="1.0">
              <emma:interpretation id="{C47F1BD8-8C85-446C-ACDC-6AAF9238CD51}" emma:medium="tactile" emma:mode="ink">
                <msink:context xmlns:msink="http://schemas.microsoft.com/ink/2010/main" type="inkWord" rotatedBoundingBox="9780,15360 12802,15454 12765,16667 9742,16573"/>
              </emma:interpretation>
              <emma:one-of disjunction-type="recognition" id="oneOf6">
                <emma:interpretation id="interp30" emma:lang="en-IN" emma:confidence="0">
                  <emma:literal>table</emma:literal>
                </emma:interpretation>
                <emma:interpretation id="interp31" emma:lang="en-IN" emma:confidence="0">
                  <emma:literal>fable</emma:literal>
                </emma:interpretation>
                <emma:interpretation id="interp32" emma:lang="en-IN" emma:confidence="0">
                  <emma:literal>feeble</emma:literal>
                </emma:interpretation>
                <emma:interpretation id="interp33" emma:lang="en-IN" emma:confidence="0">
                  <emma:literal>Fable</emma:literal>
                </emma:interpretation>
                <emma:interpretation id="interp34" emma:lang="en-IN" emma:confidence="0">
                  <emma:literal>treble</emma:literal>
                </emma:interpretation>
              </emma:one-of>
            </emma:emma>
          </inkml:annotationXML>
          <inkml:trace contextRef="#ctx0" brushRef="#br1" timeOffset="-21090.3071">4623 580 126,'0'0'276,"9"0"25,10 0-12,-10 0-84,11 5-64,8-5-44,0 6-24,10-1-22,-1-5-16,0 5-9,0 0-10,11-5-7,-2 6-4,-7-6-4,-2 4-1,1-4 0,-1 0-1,0 0 4,-8 0-4,-10 0-3,0-4-5,-10 4-4,0-6-1,0 1-6,-18 0 4,9 0 2,-9-1 5,-10 1 3,1 5 3,8-6 1,-19 6-2,11 6 2,-1-6 1,1 11 2,-10-6 1,8 11 1,2-5 1,-1 9 2,10 1 3,-1 0-2,-8 0 1,18 7 2,-11-3 1,11 3 0,11-3 1,-2 3 0,0-8-2,1 7 0,8-12 0,1 2-2,10-2-1,-1-5-3,0 1 0,10-5-2,-10-6-2,9 0 0,1-6-1,-10 1-1,0-6-1,1-5 1,-12 1-3,3-6-1,-1 0 0,-10-2-1,0-2 2,2-3 0,-11 3 2,-11-2 1,11 1 2,0 10 0,-9-1-1,9 2 1,-9 10-4,9-6 3,-10 11 1,1 0 2,9 11 3,-9-1 5,-2 6 5,11 0 3,0 11 2,0-7 0,0 8 2,0 3 0,11-4-1,-11 5-3,9-6-3,0 5-3,10-4-4,-10-2-5,2-3-5,6-2-8,-8 4-17,11-15-23,-11 2-33,10-2-49,1-9-99,6 0-64,-6-4-21,-1-6 3,10-5 22</inkml:trace>
          <inkml:trace contextRef="#ctx0" brushRef="#br1" timeOffset="-21597.3354">4791 183 232,'11'-14'308,"-11"-3"31,9 1-20,-9 5-78,9 2-53,-9 2-37,0 1-25,0 6-19,0 0-15,0 13-8,0 2-6,0 1 3,0 10 4,-9 6 2,0 5-10,-2 5-1,-6 5-5,8 7-6,-11-1-6,11-1-9,-1 1-5,1 0-10,9-1-11,0 1-9,0 0-7,0-6-6,0-5-3,9 2-6,-9-8-6,10 2-12,-1-13-18,-9 3-23,9-14-32,2 8-39,-11-11-50,9-6-56,-9-1-109,0-8-65,8-6-15,-8-5 17,0-2 44</inkml:trace>
          <inkml:trace contextRef="#ctx0" brushRef="#br1" timeOffset="-20164.2553">6004 78 174,'0'5'260,"0"1"17,0 8-49,0 3-62,0 4-38,-9 7-20,9 3-9,-9 5-1,-1 2 2,10 4 3,-9 5 2,0 0-1,9 6-4,0-5-9,0 1-11,0 3-13,0-5-15,9-5-10,0 2-14,-9-8-9,10 1-9,-10-5-5,0-11-4,9 4-3,-9-8-1,0-7-1,0 1-1,0-6 0,0 0-5,0-5-2,0-5-2,0 0-3,-9-6-1,9 1-1,0-7 5,-10 3 2,10-2 2,0 0 5,0-5 1,10 4 2,-1 3 1,0-8 0,1 5 1,-1 3 1,11-3 0,-2 1-3,1 5 1,-1 2-1,1-4 1,10 9 0,-12-2 1,3 1 2,-1 0 0,-1 5-1,-7 5-1,6 0 1,3 5-1,-11 7-3,0-1 1,1 6 2,-10 3 0,0-3 0,0 9 0,-10-3 6,10-2-5,-9 0-3,0-5-1,-2 5-2,2-4 1,9-8-4,-8 3 0,-1-1 0,9-7 3,0-2 0,-11-3 1,11 9 3,0-13 4,0 4 0,0-4-1,11 0 0,-11 5-2,9-5 0,-1 0-1,12 6-2,-11-6 0,10 0 0,-1 5 1,1-5-1,10 5-2,-1-5 3,1 0-2,8 0 3,-9 0 0,9-5 0,1 0 2,-1-1 0,0-3 1,-8-4-1,9-1 1,-9-3 1,-2-5-1,-8 2 1,0-12-1,-1 1 1,2-11 1,-2-1-4,1-5-6,-10 1-6,10-11-4,1 0-2,-11 0-4,8 0 2,-6-6 7,7 5 5,-8 2 1,8-1 2,-7-1 2,6 12 1,-8 5 0,2-1 0,-11 12 1,0 0-14,0 9 7,0 1 2,0 11 1,-20 3 4,12 3 2,-12 8 20,2 9-3,-1 2 2,-1 11 5,3 0 5,-3 16 5,2 1 3,-1 4 5,0 6 3,1 6 2,18 4-12,-9 0 7,-2-1 1,11 2-1,0 1-2,11-3-3,-2 2 7,0-6-10,10 0-11,9-10-6,1 0-5,-3-6-4,13-6-3,-1-8-3,-1-1 2,11-12-2,-2-5-3,10-10 0,-9 0-1,0-10-3,10-5-3,-11-2-8,2-10-9,-11-5-11,1-10-8,-10 1-11,0-7-13,-8-5 2,-2-7 5,-9 3 7,1-1 11,-1-1 14,-9 13 16,-9 8 4,-1 7 3,1 9 3,0 1 1,0 17-3,-11 4 2,11 11 2,-1 3 1,1 8-1,0 9 0,-1 0 0,10 7-3,0 4-4,0 0-13,0 6-25,0-11-42,10 7-66,-1-8-140,0 1-72,1-12-27,8 3 5,2-7 31</inkml:trace>
        </inkml:traceGroup>
      </inkml:traceGroup>
    </inkml:traceGroup>
  </inkml:traceGroup>
</inkml:ink>
</file>

<file path=ppt/ink/ink1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3:52.362"/>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8036AA6-945A-46E1-B6CD-44E7D80A2A83}" emma:medium="tactile" emma:mode="ink">
          <msink:context xmlns:msink="http://schemas.microsoft.com/ink/2010/main" type="inkDrawing" rotatedBoundingBox="1611,3370 4176,3403 4173,3614 1608,3581" semanticType="callout" shapeName="Other">
            <msink:sourceLink direction="with" ref="{89046996-B8EC-435C-B9E7-19D5C8B7CBCC}"/>
          </msink:context>
        </emma:interpretation>
      </emma:emma>
    </inkml:annotationXML>
    <inkml:trace contextRef="#ctx0" brushRef="#br0">167 75 199,'-9'0'229,"0"-6"-13,-1 6-56,1 0-34,-11-5-21,11 5-13,0 0-6,-1-6-4,1 6-6,0 0-8,0 0-6,-1 0-5,1 6-4,0-6-2,-2 0 2,2 0 2,9 0 2,0 0-2,-9 0-2,9 0-4,0 5-6,0-5-4,0 0-5,0 0-5,0 0 0,0 0-1,0 6 0,0-6 0,0 0 1,0 0-1,0 0-2,9 0-1,-9 0-4,0 0-2,0 0-7,0 0 0,0 0-2,0 0-3,0 3-1,0-3-2,0 0 1,9 0-1,2 8 0,-2-8 0,10 0-1,-1 3 2,19-3 0,-8 6-1,8-6 0,11 0 0,-2 5-1,2-5-1,8 0-2,1 6 0,-2-1-1,2-5-1,-1 6-1,10-1 2,-9 1-2,-1-3 0,1 4 1,-2-3-1,2 8-2,0-2 0,-1 0 2,1 0 0,-2-10-2,12 6 1,-12-6 4,11 6 0,-9-6 0,8 0 3,1 0-4,1 0 4,-1 0 1,-1-6 0,1 0 0,0 6 1,-10-4 3,10-2-2,-9 1-1,-11 0-1,10 0-3,-8 0 0,-2-1 0,-8 0 0,-1 2 0,-9-3-1,1 4 0,-10 3 0,-1-6 1,-8 6 0,-1 0 2,11-5 1,-20 5-1,9-6 2,-9 6-1,9 0-1,-9 0-2,0-5-1,10 5 0,-10-6-3,0 6-8,0-5-6,9 5-11,-9-6-15,0 3-32,0-5-27,0 5-30,9-3-37,-9-5-59,9 6-98,-9-6-28,10 2-3,-1-8 19,20 1 37</inkml:trace>
  </inkml:traceGroup>
</inkml:ink>
</file>

<file path=ppt/ink/ink1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3:54.20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4DF34F7-8287-4D54-9AB3-2A7BBBC4D766}" emma:medium="tactile" emma:mode="ink">
          <msink:context xmlns:msink="http://schemas.microsoft.com/ink/2010/main" type="inkDrawing" rotatedBoundingBox="11956,3433 14258,3301 14261,3349 11959,3481" shapeName="Other"/>
        </emma:interpretation>
      </emma:emma>
    </inkml:annotationXML>
    <inkml:trace contextRef="#ctx0" brushRef="#br0">48 169 17,'-9'-6'200,"0"1"14,9 5-40,-10-6-46,1 1-35,0 5-19,9-6-10,0 6-8,0 0-3,-9 0-3,9 0-3,0 6-3,0-6-2,0 0 5,0-6 0,0 6 4,0 0 6,0 0 9,0 0 9,0 0 5,9 6 11,-9-6 1,9 0-6,10 0-9,9-6-8,10 1-14,8 5-13,2-9-3,17 2-2,10 3-1,10-9-5,0 9-5,9-1-4,9 0-8,0-1-7,10 1-2,-10 5-1,10-4-3,-10 4-1,-9 0 1,0-7 1,0 7 0,-18 0-1,7-6 1,-15 6 1,-3-4 0,-10-3 2,2 7 3,-9-3 0,8-3 4,-18 1-2,-1-1 0,0 1-1,-8-1-3,-1 6-1,-9-5-2,-1 5-1,2 0-2,-11-5 0,10 5-10,-19 0-20,9 0-25,0-4-38,-9 4-42,0 0-40,0 0-44,-9 4-78,0-4-54,-19 0-5,8-4 21,-17-3 29</inkml:trace>
  </inkml:traceGroup>
</inkml:ink>
</file>

<file path=ppt/ink/ink1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3:53.65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7E15F1E2-9230-4CB0-98C7-76D2AF060F85}" emma:medium="tactile" emma:mode="ink">
          <msink:context xmlns:msink="http://schemas.microsoft.com/ink/2010/main" type="inkDrawing" rotatedBoundingBox="5333,3487 9129,3671 9123,3783 5328,3599" shapeName="Other"/>
        </emma:interpretation>
      </emma:emma>
    </inkml:annotationXML>
    <inkml:trace contextRef="#ctx0" brushRef="#br0">7 0 137,'0'0'175,"0"0"-31,-11 0-30,11 0-16,0 0-9,-9 0-5,9 0 3,0 0-2,0 0-1,0 0-4,0 0-6,9 0-8,-9 0-9,0 0-7,0 0-8,0 0-7,0 0-9,0 0 0,0 0-1,0 0 0,11 0-1,-11 6-1,0-6 0,9 0-6,10 6-4,-1-6-3,10 5-3,-8 0-2,17-5 1,0 5-2,1 0-1,9 1-2,0-2 0,9 2 0,1 0 2,9-2 4,-1 3 0,1-3 5,10 1 1,-2 0 2,1 1-1,10-1-1,-9 1-1,-1-1 2,10 1-2,-11-2-2,2 3-1,-10-7 0,8 3 0,1 3-3,-8-6 2,8 5 0,-1 1 2,-7-1-1,8-5 2,0 6 1,1-6-3,-2 5 1,2-5-1,-1 0-2,-10 6-2,11-6-2,-10 0-1,0 3-1,-1-3 0,-8 0 1,-2 7 1,2-7 2,0 0 0,-10 4 0,8 2 2,-7-6 0,-2 5-1,-7-5-2,7 0 0,-8 6-1,9-6-2,-9 5-1,-1-5 0,0 0-2,2 0 0,-2 0 2,1 6 0,-1-6 1,-9 0 2,1 0 4,-1 5-2,0-5 1,1 5-2,-12-5 1,3 0 1,-1 4-2,-1-4 3,2 0 1,-11 0 2,-1 0 1,3 0 0,7 0 2,-18 0-1,10 0-1,-1-4-1,-9 4 0,9 0-3,-9 0 1,0 0-2,0 0-1,0 0-6,0-5-8,0 5-16,0-5-25,0-1-34,0 1-37,0-1-51,0 1-107,0-5-60,0 0-15,11-1 9,-2-11 29</inkml:trace>
  </inkml:traceGroup>
</inkml:ink>
</file>

<file path=ppt/ink/ink1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3:55.52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9046996-B8EC-435C-B9E7-19D5C8B7CBCC}" emma:medium="tactile" emma:mode="ink">
          <msink:context xmlns:msink="http://schemas.microsoft.com/ink/2010/main" type="inkDrawing" rotatedBoundingBox="1591,4611 6563,4644 6562,4740 1590,4707" shapeName="Other">
            <msink:destinationLink direction="with" ref="{18036AA6-945A-46E1-B6CD-44E7D80A2A83}"/>
          </msink:context>
        </emma:interpretation>
      </emma:emma>
    </inkml:annotationXML>
    <inkml:trace contextRef="#ctx0" brushRef="#br0">282 0 200,'-28'6'233,"-10"-6"-14,10 0-49,-9 0-39,8 0-27,1 5-17,10-5-11,-1 0-10,-1 0-10,11 0-8,0 0-13,-1 0-7,1 0-7,9 0-6,0 0-2,0 0 1,0 0 1,0 0 2,0 0 0,9 6 5,-9-6-1,10 0 1,8 5 4,2-5 3,8 0 6,9 0-1,1 0 3,9 0 0,10 0-5,-2 6-2,2-6-2,9 0-3,10 5-3,-2-5-3,2 0-2,8 6-6,1-6-3,0 0-5,-2 0-3,2 3-2,9-3 0,0 0 3,0 7 1,0-3 1,0-4 2,-9 6 3,9 1-1,-9-3 0,-1 1-1,1-5 1,-11 6-2,11-6 0,0 5-1,0-5-2,-1 0 1,1 5-2,9-5 1,-9 0-1,9 0 1,0 0-2,0 0-1,-11 0 0,11 0-2,-9 0 1,0 0-3,0 0 1,-10 0-1,10 0-2,-11 0 0,2 0-1,-1 0-1,-1-5 0,2 5 1,-1 0-2,1-5 2,-10 5 2,8 0 4,-8-6-1,-1 6 3,1 0 1,-9-5 1,-1 1 1,1-3 1,0 1-5,-11 2 3,2 4 3,-2-7-2,-9 7 1,-8 0 0,-1-3 3,0 3-1,-8 0-2,-2 0-3,-8 0-1,-1 0-1,0 0 0,-9 0-1,10 0 1,-10 0-1,0 0 1,0 0 1,0-6-1,0 6-1,0 0 0,0 0-2,-10-5-1,10 5-1,0 0-4,-9 0-4,0 0-8,9-6-12,-10 6-14,10 0-22,-9-5-27,9 5-34,0 0-52,0 0-85,-9 0-36,-2-6-3,11 6 14</inkml:trace>
  </inkml:traceGroup>
</inkml:ink>
</file>

<file path=ppt/ink/ink1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3:56.73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7BD97496-6492-4E79-BF83-DE6A589A5ABD}" emma:medium="tactile" emma:mode="ink">
          <msink:context xmlns:msink="http://schemas.microsoft.com/ink/2010/main" type="inkDrawing" rotatedBoundingBox="8256,4548 9468,4606 9466,4648 8254,4589" shapeName="Other"/>
        </emma:interpretation>
      </emma:emma>
    </inkml:annotationXML>
    <inkml:trace contextRef="#ctx0" brushRef="#br0">17-2 120,'0'0'204,"0"0"-16,-8 7-45,8-7-41,0 0-25,-9 0-14,9 0-7,0 0-3,0 0-1,0 0-1,0 0-1,9 0 2,-9 0 1,0 0 5,8 0 4,-8 0-2,20 0-4,-11 0-7,19 0-6,0 3-8,1-3-9,8 6 1,11-6-4,-2 5-5,11 1-7,-1-6-3,10 5-1,0 1-5,-1-6 3,1 5 2,-1 1 2,1-3 1,1 5-2,-12-8 0,2 3-2,-9-3 0,-2 0-1,-9 6-1,2-6 4,-21 0 4,10 0 6,-19 0 4,11 0 6,-11 0 2,-9 0-1,10 0-4,-10 0-5,0 0-6,0 0-7,0 0-3,0-6-4,0 6-1,0 0-4,0 0-2,0 0-6,-10 0-12,10 0-13,-9-3-19,0 3-23,9 0-34,-11 0-46,2 0-102,0-8-48,0 5-10,-10-3 7,10-5 27</inkml:trace>
  </inkml:traceGroup>
</inkml:ink>
</file>

<file path=ppt/ink/ink1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3:57.88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0E30EF5-6EBB-4167-A63D-5E024EF46E0A}" emma:medium="tactile" emma:mode="ink">
          <msink:context xmlns:msink="http://schemas.microsoft.com/ink/2010/main" type="inkDrawing" rotatedBoundingBox="10068,4628 13715,4639 13714,4682 10068,4672" shapeName="Other"/>
        </emma:interpretation>
      </emma:emma>
    </inkml:annotationXML>
    <inkml:trace contextRef="#ctx0" brushRef="#br0">273 1 50,'-10'6'197,"1"-6"4,-11 5-44,11-5-40,0 0-26,0 0-14,-1 0-7,-8 0-4,8 0-2,1 0-3,-11 0-6,11 0-4,0 0-5,-10 6-6,10-6-3,-10 5-4,10-5-3,0 0-3,-11 6-3,11-6-3,0 5-4,9-5-1,-10 0-2,10 6 0,-9-6 0,9 0 3,0 0 5,0 0 3,0 0 5,0 0 5,9 0 1,-9 0-4,10 0-3,8 0-3,2 0-8,17 0-3,0 0-7,11-6-2,-2 6-3,11 0-2,0 0-1,8 0-1,10 0-1,1 0 1,7-5-5,2 5 0,0 0 2,0-6-2,9 6-1,0 0-1,9-5 1,0 5 2,2-6 6,-11 6 1,8 0 1,1 0 5,2 0 2,-2 0-1,-9 0-7,8 0 2,-8 0 1,0 6 0,9-6-3,-7 5 2,7-5-1,-9 0 0,0 6-1,0-6 0,-1 5 3,-18-5-4,10 0-1,-19 6-1,-1-6 0,1 0-2,-9 3-1,-10-3 2,-9 0 1,-1 0 1,0 0 0,-8 0 3,-10 0-1,-10 0-1,10 0 0,-10 0-2,0-3-4,2 3-12,-11 0-20,0-6-34,9 6-55,-18 0-125,9-5-62,-20-1-25,11 1 0,-1-6 24</inkml:trace>
  </inkml:traceGroup>
</inkml:ink>
</file>

<file path=ppt/ink/ink1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01.90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48F461E-10D1-4916-82EA-18821E331A1B}" emma:medium="tactile" emma:mode="ink">
          <msink:context xmlns:msink="http://schemas.microsoft.com/ink/2010/main" type="inkDrawing" rotatedBoundingBox="1994,5506 5547,5465 5548,5499 1995,5540" shapeName="Other"/>
        </emma:interpretation>
      </emma:emma>
    </inkml:annotationXML>
    <inkml:trace contextRef="#ctx0" brushRef="#br0">-2 43 55,'0'0'240,"0"0"25,0 0-26,0 0-48,0 0-45,0 0-25,0 0-20,0-5-10,0 5-3,9 0-5,-9 0-2,0 0-6,0 0-5,0 0-5,0 0-5,0 0-5,0 0-11,0 0-1,0 0-5,0 0-4,0 0-6,0 0-4,0 0 4,0 0-6,11 0-2,-11 0-1,0 5 1,0 1 0,9-6-1,0 0-3,10 0-2,0 0-3,8 0-2,12 0-1,-2 0-3,0 0 0,11 0-1,7 0-2,-7-6-2,18 6-2,-1 0-12,1-5 3,10 5 1,8 0 3,10-6 2,-1 1 3,1 5 13,11-5-1,7 5 0,1-4-1,-1 4-3,10 0 0,-8 0-3,-1 0-1,-1 0-2,1-7-3,-10 7 1,10 0-2,-19 0-3,0 0 1,0 0-1,-19 0 1,1 0 0,-11 0 3,1 0 1,-9 0 0,-1 0 1,-9 0 0,0 0 1,0 0-1,-10 0 0,0 0-1,2-6-1,-2 6 0,0-4 2,1 4-2,-1 4 1,-9-4 0,11 6 0,-12-6 0,1 0 0,-8-6 1,8 6-1,-19 0 0,10-4 1,-10 4 3,-9 0-1,9 0-2,2 0 1,-11 0-1,9 0 0,-9 0-4,0 0-3,0 0-5,0 0-10,0 0-13,-9 0-15,9 0-16,0 0-25,0 0-30,0 4-25,0-4-32,0 6-67,0-6-66,0 7-15,0-3 12,0 1 23</inkml:trace>
  </inkml:traceGroup>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09.47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7FF23CB2-E6EA-4ADA-A2DA-BD398763FD9C}" emma:medium="tactile" emma:mode="ink">
          <msink:context xmlns:msink="http://schemas.microsoft.com/ink/2010/main" type="inkDrawing" rotatedBoundingBox="27009,11554 27102,15838 26885,15843 26792,11559" shapeName="Other"/>
        </emma:interpretation>
      </emma:emma>
    </inkml:annotationXML>
    <inkml:trace contextRef="#ctx0" brushRef="#br0">9 183 16,'9'-9'200,"1"-8"14,-1 1-34,-9 5-57,9-5-36,-9 6-18,0 0-13,0-6-9,0 5-3,0 0-3,0 0-5,0 2-2,0 4-3,0-6-2,0 5-2,-9 1 1,9 5 0,0-6-3,0 3-2,0 3-2,0 0-5,0 0-5,0 0 0,0 3 2,0 3 2,0-1 6,0 12 8,9-3 8,-9 8 3,11-1 1,-11 12 1,9-3-1,-1 7-3,1 2-2,11 3-1,-11 5 0,1 6-1,-1-1-1,0 12-2,2-6-3,-11 11-2,0-1-3,0 5-1,0 8-2,0-1-3,0 3-3,0 2-2,0-1-3,0 0-1,0 1-3,-11 0-1,11-1-1,-9 0-3,0-4 0,-1 5-2,-8 0-1,7-7-1,-6 6-1,8 2-1,-2-8 3,-7 7 3,8 1 5,10-13 2,-9 11 3,9-11 3,-9 7 0,9-5-2,0-1-2,0-1 1,0-4 0,9 0 0,-9-6-2,9 6 0,1-6-1,-10-4 0,18 4-1,-7-10-3,-2 6 1,8-7 0,-6 1-1,7 0-2,-8-5 3,8-2 0,-7 2-1,-3 1 4,1-7-3,0 0-1,-9 0-3,11 0 1,-11-5 0,0-1-4,0 1 5,-11-5 1,11 0 0,-9-5 3,9-5 0,0-2-2,0 2 2,0-8 2,0-3 1,0 0 1,0 0 2,0-6 1,0 0 1,0-5-4,0 5-2,0-5-2,0 5-5,9-5-7,-9 0-13,0 0-23,0-5-36,11 0-51,-11 0-96,9-11-111,0 0-51,1 1-7,-1-7 16,10-3 42</inkml:trace>
  </inkml:traceGroup>
</inkml:ink>
</file>

<file path=ppt/ink/ink1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02.60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A1547F2-3C0F-4AEB-8668-9636BC1D10F0}" emma:medium="tactile" emma:mode="ink">
          <msink:context xmlns:msink="http://schemas.microsoft.com/ink/2010/main" type="inkDrawing" rotatedBoundingBox="7951,5606 9944,5438 9950,5514 7958,5682" shapeName="Other"/>
        </emma:interpretation>
      </emma:emma>
    </inkml:annotationXML>
    <inkml:trace contextRef="#ctx0" brushRef="#br0">9 148 17,'0'5'225,"0"-5"20,-9 6-20,9-6-52,0 0-42,0 5-26,0-5-19,9 0-10,-9 6-9,11-6-11,7 0-7,1 0-9,0 0-10,8 5-8,2-5-4,9 0-2,9 6-4,0-6-3,0 0-5,18 0-1,-8-6-2,8 6-2,11-5 1,-1 5 4,0-11 6,1 5 6,-2 1 7,2-4 8,8 3 8,-8-5 5,-2 0 7,3 0 4,-3 6 4,1-4 0,-10-2-4,2 5-5,-11-5-10,0 6-10,1-1-8,-11-4-9,-7 6-7,-2-3-13,1-3-17,-10 10-26,0-5-33,-8 5-46,-11-6-60,8 6-88,-6 0-60,-11-5-17,9 5 13,-9 0 34</inkml:trace>
  </inkml:traceGroup>
</inkml:ink>
</file>

<file path=ppt/ink/ink1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6:56.29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BC94457-2A38-4B9E-9EDC-6AFA1AE1187B}" emma:medium="tactile" emma:mode="ink">
          <msink:context xmlns:msink="http://schemas.microsoft.com/ink/2010/main" type="inkDrawing" rotatedBoundingBox="18801,3208 22148,6097 22032,6231 18685,3342" semanticType="callout" shapeName="Other">
            <msink:sourceLink direction="with" ref="{C08C8579-2CB0-4726-B86C-267174697207}"/>
            <msink:sourceLink direction="with" ref="{B1C57D44-6C03-4AF6-9F1F-24E0E16AF59C}"/>
          </msink:context>
        </emma:interpretation>
      </emma:emma>
    </inkml:annotationXML>
    <inkml:trace contextRef="#ctx0" brushRef="#br0">10 170 127,'0'-10'208,"0"-1"-6,-10 0-45,10-6-27,0 8-18,0-2-13,0-5-6,0 7-4,0-2-6,0 5-7,0-4 3,10 5-6,-10-6-7,0 5-3,0 2-6,9-2-5,-9 1-16,0 5 4,0-5 4,9-2-2,-9 7-1,0 0-1,11-4-4,-11 4-5,0 0-10,9 0-5,-9 4-5,9 3-4,0-2 0,10 6-1,-10-1-1,10 6 2,10 0-2,-10-1 0,8 6-1,1-1 0,1 4-1,-1-4 0,0 2 2,-8-2 0,8 7 0,-10-7 0,1 8-1,10-7 0,-12 0-1,3 4 1,-2-2 1,1-3 1,0 2-1,-1-2-1,2 7 0,-2-7 0,10 2-1,-9-2 0,10 8-1,-1-7 1,-10 0 0,10 6 0,1-6-1,-1 5 0,0-5-1,-8-1 0,8 2 0,-10-6-3,-9 5 0,10-5 1,-10-5 0,2 5 1,-2-7 0,0 2 4,1 0 2,-10 0-3,0-5-1,9 4 0,0 0 0,0 1-1,1-6 0,-1 6 1,0 0-1,11-2 0,-11 3 0,10-2-1,-1 0 0,1 1 1,1 0 0,-3 4-1,-6-5 1,7 1-1,1 6 0,-10-6-1,11-2-1,-12 2 0,1-6 0,2 6 1,-2-2 1,0-2 1,0 3 0,1 1 2,8-6 1,-8 6 0,-1 0-1,0 0 0,11 0 0,-11 3-1,10-3-1,-10 5-1,10-5 0,-1-1 1,-7 6 0,7-6 1,-9 6 1,10 1 1,-10-2 1,10-5-1,-10 1 3,2-1 0,-2 0 4,0 1 2,1-5 6,-1 5 5,0-6 6,0 1 4,1 5 1,8-2 1,-7-4-3,7 12-5,-8-6-5,8-1-3,1 0-5,-1 1-3,2 5-3,-1-7-3,-1 8-1,1-1 1,-1 0-4,-7-6 0,6 7 0,-6-3-1,7-3 0,-9 6-1,1-7 1,-1 5-1,0-4 0,2 0 2,-11 5-2,9-6 1,-1 1 0,3 5-1,-2 0 1,0-6-1,0 6 1,1 0-1,-1 1 2,11-3 0,-12 3 1,1-2 0,11 1 0,-11 0-1,0-1-1,1 2 0,8-2 0,-8 1-1,-1-5 0,0 5 1,11-7 1,-11 8-1,0-6 0,1 0 0,8-1 1,-8 1 0,8-1-1,-7 1 0,7-1-1,1 1 1,-10 0 0,10 4 0,-10-4 0,11 0 0,-11-1-1,0 1 0,10-1 0,-10 0 0,10 1 0,-10 0 2,0 0 2,2-2 2,7 2 5,-8-6 3,-1 6 3,9 0 2,-8-6 4,-1 5 0,0-3 3,2-3-1,-11 1 0,9 0 0,0 1-1,1-6-2,-1 5-2,0 1-2,-9-6-2,9 5-1,1 1-1,-1-6-2,11 5-2,-11 1 0,10-3-2,-1 8-1,1-11-3,-10 11 0,11-5-2,-3-1-1,3 6-1,-2-2 0,1 2 0,1 0 1,-12-11-1,12 6 0,-11-6 0,0 0 0,0 5 0,1-5-1,-10 6 0,9-6-2,-9 5-1,9-5 1,1 5 1,-10-1 1,9 2-1,-9 0 2,9-1 2,2 0-2,-2 5-1,-9-5 1,9 1 0,1 5 0,-1 0-2,0-7 2,0 6 0,1-4 0,-10-1-1,9 6 0,0-5 1,2-3-2,-11 8 0,9-5-1,-9-1 0,9 6 0,-9-5 2,10-1 1,-10 1 0,9-3 0,-9 4 1,9-3 0,0 2 1,1 1 0,-10-3 0,9 1 1,0 1-2,2-1 1,-2 4-2,-9-2 0,9-1 0,1-2-1,-1 3-1,0-3 1,0 1-1,1 6 1,-1-6 1,0 1 0,-9-1 0,11 0 0,-11-1 1,9 3-1,-9-3 1,9 2-1,-9-1 0,10 1 0,-10-6-1,9 5 0,-9 0-1,0 0 4,9 1-2,0-2-1,-9 2 0,10-1 0,-1 0 1,-9 2-5,9 2 3,2-3 1,-11-1 0,9 0 1,0 6-1,-9-5 0,10-2 1,-10 3 0,9-3 0,-9-4 0,0 5 2,9 0 1,-9 1 0,9-6-1,-9 5 0,0-5-2,10 6 1,-10-1-2,9-5 1,-9 6 1,9-6 0,-9 4 0,0 3-1,0-7-1,11 3-4,-11 3-7,0-6-9,0 5-11,0 1-14,0-6-20,0 5-21,0 1-29,0-1-34,-11-5-36,2 6-37,0-6-53,-1 0-95,-8 0-30,9-6 9,-10-10 31,10 5 42</inkml:trace>
  </inkml:traceGroup>
</inkml:ink>
</file>

<file path=ppt/ink/ink1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26.65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CF7F825-0D55-45D1-9E39-B5ADF0ADE2A6}" emma:medium="tactile" emma:mode="ink">
          <msink:context xmlns:msink="http://schemas.microsoft.com/ink/2010/main" type="writingRegion" rotatedBoundingBox="22408,5732 25781,5732 25781,6151 22408,6151"/>
        </emma:interpretation>
      </emma:emma>
    </inkml:annotationXML>
    <inkml:traceGroup>
      <inkml:annotationXML>
        <emma:emma xmlns:emma="http://www.w3.org/2003/04/emma" version="1.0">
          <emma:interpretation id="{13B76F68-6FDE-4998-99EF-1D647DE5E368}" emma:medium="tactile" emma:mode="ink">
            <msink:context xmlns:msink="http://schemas.microsoft.com/ink/2010/main" type="paragraph" rotatedBoundingBox="22408,5732 25781,5732 25781,6151 22408,6151" alignmentLevel="1"/>
          </emma:interpretation>
        </emma:emma>
      </inkml:annotationXML>
      <inkml:traceGroup>
        <inkml:annotationXML>
          <emma:emma xmlns:emma="http://www.w3.org/2003/04/emma" version="1.0">
            <emma:interpretation id="{98778557-E47C-409D-8919-85F28D456C7F}" emma:medium="tactile" emma:mode="ink">
              <msink:context xmlns:msink="http://schemas.microsoft.com/ink/2010/main" type="line" rotatedBoundingBox="22408,5732 25781,5732 25781,6151 22408,6151"/>
            </emma:interpretation>
          </emma:emma>
        </inkml:annotationXML>
        <inkml:traceGroup>
          <inkml:annotationXML>
            <emma:emma xmlns:emma="http://www.w3.org/2003/04/emma" version="1.0">
              <emma:interpretation id="{C08C8579-2CB0-4726-B86C-267174697207}" emma:medium="tactile" emma:mode="ink">
                <msink:context xmlns:msink="http://schemas.microsoft.com/ink/2010/main" type="inkWord" rotatedBoundingBox="22408,5732 25781,5732 25781,6151 22408,6151">
                  <msink:destinationLink direction="with" ref="{3BC94457-2A38-4B9E-9EDC-6AFA1AE1187B}"/>
                </msink:context>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emma:literal>
                </emma:interpretation>
                <emma:interpretation id="interp3" emma:lang="en-IN" emma:confidence="0">
                  <emma:literal>r</emma:literal>
                </emma:interpretation>
                <emma:interpretation id="interp4" emma:lang="en-IN" emma:confidence="0">
                  <emma:literal>+</emma:literal>
                </emma:interpretation>
              </emma:one-of>
            </emma:emma>
          </inkml:annotationXML>
          <inkml:trace contextRef="#ctx0" brushRef="#br0">1546-228 144,'0'-6'124,"0"1"-38,-9 5-32,9-6-22,0 1-16,0 5-8,-10-6-6,10 3-1,0 3-4,-9-7-4,9 3 0,0 4 0,0-6-1,0 1-1,-9 5 2,9 0 2,0-6 3,0 6 4,0 0 6,0 0 7,0 0 11,0 0 6,-9-5 13,9 5 5,0 0 6,-10 0 7,10 0 3,0 0 1,-9 0 0,9 0-1,0 0-1,0-6-4,0 6-5,-9 0-2,9 0-5,0 0-4,0 0-2,0 0-2,0 0-1,9 0 0,-9 0-2,0 6 1,0-6 5,0 0-2,0 0-4,0 0-3,0 0-3,0 0-4,0 0-9,0 0-3,0 0-1,9 0 0,-9 0-1,0 0 0,0 0-1,0 0 0,10 0 0,-1 0-3,0 0-2,0 0 10,10 0-8,1 0-4,-2 0-4,1-6-1,9 1 0,1 5-13,-1-5 6,-1 5 1,1 0 1,11 0 1,-12 0 0,1 0 1,1 0-3,-1 0 1,9 5 2,-17-5-12,8 0 7,0 0 1,1 0 4,-1 0 1,0 0-3,-1 0 12,-8 0-6,10 0-2,-10 0 1,8 0 0,-8 0 4,10 0 0,-10 0 1,-1 0-1,10 0-1,-8 0 0,-2 0-2,1 0 0,-1 0 0,1-5 2,1 5-1,-2 0 0,1-4 2,-10 4-3,10-7 0,-1 7-1,-7 0 1,7-4 0,-8-2-2,8 6 2,-9 0-1,1-6 1,8 6-1,-7 0 1,7-5-1,-8 5 2,8 0-1,-9-5-2,10 5 1,-10 0-1,11-5 1,-1 5-1,-10 0 0,10-6 2,-10 6 0,9 0-1,-7-5 2,6 5-2,3-4 0,-11 4 0,10 0 0,-1 0 1,1-7-1,-10 7 1,11-5 0,-1 5-1,-1 0 0,10-5 1,-8 5-1,-2 0 0,1-6 0,-1 6 0,1 0 0,1-4-8,-2 4 6,-8-6 0,8 1 1,1 0-1,-10 0 2,11 5 7,-11 0-2,0 0-3,10-6 0,-10 1 1,0-5-1,10 3-2,-10-2 0,2 4 0,-2-6-1,0 5 0,1-4-1,-1-1 1,0 7-1,0-9-1,1 9 2,-1-6-3,11 4-1,-11 6 1,0-5 1,1 1-2,-1 4-2,0-7 4,0 1 1,10 2 0,1 4-1,-11-7 0,10 4 1,-1 3-1,10 0 0,-8 0 0,-3 0-1,12-6 1,-10 6-2,9-5-1,-10-1 0,11 6 0,-1 0-1,-9-5 0,10 5-1,-11-6 2,10 6-2,0 0-1,-8 0 2,8 0 0,-1 0 0,1 0-2,-8-5 1,8 5 1,0-6 0,1 6 2,-1-3 1,-1 3 2,1-8 0,11 8 1,-11-3-1,-1 3 1,1 0-1,1-6 0,8 1 1,-9 5-1,1-6 1,-1 6-1,9 0-2,-8-5 1,-1 5-1,9 0 0,-8 0-1,-1 0 1,0 0 1,10 0-2,-19-6 1,9 6 3,-10 0-1,2 0 1,-11 0-2,1 0 1,-1 0-11,0 0-12,0 0-15,-9 0-21,0 6-24,10 5-34,-10-6-42,-10 1-87,10-17-35,0 0-8,0 5 12</inkml:trace>
        </inkml:traceGroup>
      </inkml:traceGroup>
    </inkml:traceGroup>
  </inkml:traceGroup>
</inkml:ink>
</file>

<file path=ppt/ink/ink1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03.061"/>
    </inkml:context>
    <inkml:brush xml:id="br0">
      <inkml:brushProperty name="width" value="0.10583" units="cm"/>
      <inkml:brushProperty name="height" value="0.10583" units="cm"/>
      <inkml:brushProperty name="color" value="#00B0F0"/>
      <inkml:brushProperty name="fitToCurve" value="1"/>
    </inkml:brush>
  </inkml:definitions>
  <inkml:traceGroup>
    <inkml:annotationXML>
      <emma:emma xmlns:emma="http://www.w3.org/2003/04/emma" version="1.0">
        <emma:interpretation id="{8C563F12-4B2E-4A50-9FFA-686063157876}" emma:medium="tactile" emma:mode="ink">
          <msink:context xmlns:msink="http://schemas.microsoft.com/ink/2010/main" type="writingRegion" rotatedBoundingBox="18091,4987 22161,4987 22161,8282 18091,8282"/>
        </emma:interpretation>
      </emma:emma>
    </inkml:annotationXML>
    <inkml:traceGroup>
      <inkml:annotationXML>
        <emma:emma xmlns:emma="http://www.w3.org/2003/04/emma" version="1.0">
          <emma:interpretation id="{F882B8BF-045A-44FD-B15D-91BB2C582918}" emma:medium="tactile" emma:mode="ink">
            <msink:context xmlns:msink="http://schemas.microsoft.com/ink/2010/main" type="paragraph" rotatedBoundingBox="18091,4987 22161,4987 22161,8282 18091,8282" alignmentLevel="1"/>
          </emma:interpretation>
        </emma:emma>
      </inkml:annotationXML>
      <inkml:traceGroup>
        <inkml:annotationXML>
          <emma:emma xmlns:emma="http://www.w3.org/2003/04/emma" version="1.0">
            <emma:interpretation id="{2DC15434-36E8-4655-BA91-EF958587A0DC}" emma:medium="tactile" emma:mode="ink">
              <msink:context xmlns:msink="http://schemas.microsoft.com/ink/2010/main" type="line" rotatedBoundingBox="18091,4987 22161,4987 22161,8282 18091,8282"/>
            </emma:interpretation>
          </emma:emma>
        </inkml:annotationXML>
        <inkml:traceGroup>
          <inkml:annotationXML>
            <emma:emma xmlns:emma="http://www.w3.org/2003/04/emma" version="1.0">
              <emma:interpretation id="{B1C57D44-6C03-4AF6-9F1F-24E0E16AF59C}" emma:medium="tactile" emma:mode="ink">
                <msink:context xmlns:msink="http://schemas.microsoft.com/ink/2010/main" type="inkWord" rotatedBoundingBox="18091,4987 22161,4987 22161,8282 18091,8282">
                  <msink:destinationLink direction="with" ref="{3BC94457-2A38-4B9E-9EDC-6AFA1AE1187B}"/>
                  <msink:destinationLink direction="with" ref="{DF72052C-771C-4B8D-8DC8-1EA12AC4B260}"/>
                </msink:context>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Q</emma:literal>
                </emma:interpretation>
              </emma:one-of>
            </emma:emma>
          </inkml:annotationXML>
          <inkml:trace contextRef="#ctx0" brushRef="#br0">19-5 25,'-7'0'164,"2"0"-16,5 0-21,-5 0-20,5 3-5,0-1-2,-6 5 3,6-4-1,0 4-3,0-4-4,0 3 1,6 0 5,-6 0 9,5-2 8,-5 2 7,12 0 1,-7-2-3,7-1-6,-2 3-10,2-2-10,-2-2-12,7 2-10,-5-2-9,5-2-10,5 4-8,-5-1-2,5 0-11,-5 0-8,5 4-6,1-4-7,0 4-4,-1-2-10,-5 2 2,5 2-4,-5 1 1,0-4 1,5 3 0,0-2 1,1 2 0,-6 1 5,0-1-2,5 1 0,-5-2 0,0-1 0,0 3 0,-1-1 1,1 1 2,0-4-1,0 3 0,-6 1 0,6-4-2,-6 0 2,6 4-1,-6-4-2,0 4 0,6-5-1,-6 2 0,1-1 0,5 4-1,-1-3-2,-5 1 0,6-1-1,-5-1-1,4 4 0,1-4 1,-6 3 0,6-2 0,-5 6 1,4-4 0,1 0 0,-6 1-1,6-4 1,0 4-1,0-4 0,0 0-1,-7 4-1,7-1 1,-5 0-1,5-2 1,-7 3-1,2-4 1,5 0 1,-6 4 0,0-4 1,1 4 0,-7-5 0,7 2-1,-2-1-1,2 1 1,-1-1 0,0 0 0,1 0 0,-2 1 2,2-1 2,-1-3 0,5 4 1,-4-1 0,0-2-1,-2-2 1,2 4-3,-1 1 2,0-1 1,1 0 0,-2 0 1,2 1-1,-1-4-2,0 4 0,1-1 1,-2 0-1,2-3 0,-1 0-1,0 4 1,1-4 1,-2 0 1,2 3 0,5-2-1,-6-1 1,6-1-3,-1 2-2,-4 0 0,-1-2 1,0 1 1,6 0 0,-6 1 2,0 2 3,1-3-2,-1 1-1,-5-2 0,5 4-2,-6-2 0,6-1 1,-5 3-1,5-2 1,-5-1-1,5 2 0,-5 0 0,5-3-1,0 4 1,0-2 0,1 2 0,-1-3 0,6 0 1,-6 4 0,-6-5 0,7 2-1,-1 2 0,0-3-1,0 0 0,-5 4 0,0-5 1,5 6-1,-6-6-1,7 2 0,-7 2 0,1-3 1,-1 0-1,-5 0 1,6 1 0,0-1 0,-6 0 1,5-1 0,1 5-1,-1-4 1,1 0 0,0 1 0,-1 2 0,6 1 0,-5-5 1,0 4-1,5-2 0,-5-4 0,5 6-1,-6-6 0,6 3 0,-5 0-1,0 1-2,-1-1-1,1-1 2,0 2 0,-1 0 0,1-2 0,-6 2 0,6-2 0,-1 2 2,0-1-2,1 3 1,0-2 0,-1 2 1,1-4-1,0 3 0,5 0 0,-5-2 1,5 4-2,-6-4 1,6 4 0,-5-1 0,5-4 0,-5 6-1,0-6 2,-1 1-1,7 1-1,-7-1 0,0 0 0,1-1 0,-6 2 0,0 0 0,6-2 1,-1 2 0,1 2 1,0-3 1,-1 3 1,7-2 0,-7 2 0,7-4 1,-7 5-1,6-4 0,0 0-1,1 4 0,-2-1 0,2 0 0,-1-2 1,-5 2-1,5 0 1,0-3 0,-6 4-1,7-2 0,0 3 0,-7-6 0,6 5 0,-5-4-1,-1 3 0,7-3-1,-7 4 0,0-4 2,2 0 0,3 3 0,-4-3 0,0 4 1,-1-4 0,1 7 0,0-4-1,-1 0 0,0 3 0,7-5 1,-7-4-1,2 6 0,3-4 0,-4 2 1,0 2-1,-1-3 0,7 4 1,-7-1 0,0 1-1,7-4 0,-7 3-1,2 0 0,-2-3 1,-5 0-4,5 4 1,1-4 3,0 0 0,-1 3 0,0-3 0,2 0 4,-2 1-2,0 2-1,2-3 0,-2 1-1,0 2 0,7-4-1,-7 2 1,0 2 0,2-3-1,-2 4 0,0-4 1,2 3 0,-2-3 0,0 5 0,1-6 1,0 1 0,-1 4-1,1-4 0,0 0 0,-1 0-1,0 1 0,2-1 1,-2 2 0,0-1 0,1 2 0,0-3 0,5 1 0,-11-1 0,6 0 0,-1 0-1,1 0 0,0 0 0,-1 0 0,-5-3 0,5 3 0,1 1 0,-6-1 0,6-3 1,-6 3 0,0-3 0,5 3 0,1 0-1,-6-3 0,6 4 0,-1-1 1,-5-3 0,6 2-10,0-2 5,-1 4 2,0 0 1,-5-4 0,6 2 1,0-2 9,-1 3-3,1-3-3,-6 3-1,6-3-2,-6 0 0,5 4 0,1-4-1,-6 3 0,0-3 1,6 0 0,-6 0 0,5 3 0,-5 0 0,6-3-1,-6 4 1,0-4 0,6 0 1,-6 2-1,5-2 0,0 0 1,-5 4-2,6-4 1,0 2-1,-6 2 2,5-4 1,1 3-1,0 0 1,-1-3 0,1 3 1,0 1-1,-6-4 1,5 3-1,1 0 0,-6-1 0,5-2-2,-5 0 0,6 5-2,-6-5 12,5 2-5,-5-2-2,0 3 0,6-3-1,0 0-1,-6 3-10,5-3 3,-5 0 3,6 0 3,0 4 1,-6-4 2,5 0 0,1 0 1,-6 0 0,5 0-1,-5 0-1,6 0 0,-1 0-1,-5 0 0,0 0-1,0 0 1,-5 0-1,5 0-1,0 0 2,0 0-1,5 0 0,1 0 1,-6 3 0,6 0 1,-1-3-1,1 3 2,0 1-1,5-4 1,-6 2-1,1 2 1,5 2-1,-5-2-1,-1-2 2,7 1-1,-7-3 0,1 3 1,-1 1 0,1-4 0,0 3-2,-1 0 0,-5 0 0,6 1 0,0-2 0,-6-2 0,5 4 0,-5-2 0,6 2 0,-1 2 1,1-3 1,-1 4 0,1-4 0,0 4 0,-1-5-1,7 4 1,-7 1-1,1-1 0,5 0 0,-6 0 0,7 2 1,-7-3-2,1 2 1,0-2 1,-1-1-1,-5 2 0,6 0 1,0 1 2,-1-1-3,1-2 0,-1 2 0,1 1-1,-1-2 0,1 2 0,0-1 1,-1 1 1,7 1 0,-7 0 0,1-3-1,5 5 0,-6 0 0,1-4-1,0 3-1,-1 1 1,1-4 1,0 1 0,-1-5 0,1 4-1,-6-2 1,6-1-1,-1 0 0,-5 4 0,5-5 0,-5 2 0,6 2 2,-6-3-1,0 3-1,6-2-2,-1-1 1,-5 2 0,6-1 0,0 2 1,-1 1 1,-5-4 1,6 3-1,-6 1-1,0-1 0,6 1 0,-1-5 0,0 4-1,2 1 1,-2-1 0,0 4 0,-5-4 0,6 0 1,0 1 0,-6-1-1,5 0 0,-5 0-1,6 1 1,-6-1-1,0 4 1,6-4 0,-6 1 0,0 1 0,5 2 0,0-1 0,2 1 0,-2-4 0,0 1 0,1-1 0,0 0-1,-1 3 1,1-2-1,-6-1 1,6 0-1,-1 1 1,-5-1 0,5 0 0,2 1-1,-7-1 1,5 1-1,0 1 0,-5-1 0,7 3-1,-2-4 1,0 0-1,1 3-2,-6-2 1,6-1 1,-1 3 1,0 1 1,-5-3 1,7-1 4,-7 4-4,5-5 1,0 2-1,-5 3 1,7-4 0,-2 1 0,-5-2 0,5 2 0,2-1-1,-7 1 1,5-4-1,-5 2-1,5 3 0,1-3 0,-6-1 1,6 2 0,-1 0 2,0 0 0,2 0-7,-2-2 4,-5 2 1,5 1 0,2-1 0,-2-4 0,-5 5 6,5-4 0,1 0-2,-6 4-2,0-4 1,0 0 0,6 1-1,-6-2-2,5 2 1,0-2-1,-5 2 0,7 0-1,-2 1 1,-5-1-1,5 2-1,-5 0 0,7-2 0,-2 2 0,-5 0-1,5 0 2,2 4-2,-7-5 0,0 2 1,5-1-1,-5 4 0,5-3 0,-5-1 1,0 4 0,0-5 0,6 2 0,-6 2 1,0-3 0,0 1 1,0 2 0,6 1 2,-6 0-1,0-5 1,0 2-1,0 2-1,0-3 0,0 4 0,0-1 0,0-2-1,0 2 0,0 1 0,0-4 7,-6 3-3,6-2-1,-6 3-1,6-5 1,6 2-1,-6 2-7,0-3 4,0 4 1,6-4 1,-6 1-1,5-1 2,0 0 0,-5 0 0,7 1 0,-2-1-1,0 0 1,2 4-1,-2-3 7,-5-2-2,5 5-3,1-4 0,0 0-1,-6 4 1,5-4-9,1 4 4,0-5 1,-6 2 1,5-1 1,0 1-1,-5-4 2,7 3-1,-7 1 0,5-4 0,-5 0-1,0 3 0,5-3 0,-5 0 0,6 4 0,-6-4 1,6 4 1,-6-5 1,0 4-2,5 1 0,-5-4 1,6 4-1,-6-1 0,6 0 1,-6-3 1,0 3-1,5 1 0,-5-1-1,5 0 1,-5 1-1,0-1 0,0-3 0,0 3-1,7 1 1,-7-1 0,0 0 0,0 0 1,5 1 1,-5-1 1,0 4 12,0-4-6,5 3-3,-5-2 0,0 2-1,0 1-2,0-4-11,6 0 4,-6 4 3,0-4 1,0 1 0,0-4 1,6 3-1,-6-3 0,0 4-1,0-2 1,0 0 1,5 0 1,-5-2-1,0 1-1,0-1 1,6 0-1,-6 0-1,0 1 0,0-1 0,0 0 0,0-3 0,0 2 0,0 2 1,0-4 1,6 4 1,-6-4-1,0 0-2,0 0 0,0 0-5,0 0-7,0-4-9,0 4-14,0-4-18,0 4-32,0-2-44,0-1-61,5-4-106,-5-2-109,6-1-43,0-2-5,-1-1 31,0 4 60</inkml:trace>
        </inkml:traceGroup>
      </inkml:traceGroup>
    </inkml:traceGroup>
  </inkml:traceGroup>
</inkml:ink>
</file>

<file path=ppt/ink/ink1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24.58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F72052C-771C-4B8D-8DC8-1EA12AC4B260}" emma:medium="tactile" emma:mode="ink">
          <msink:context xmlns:msink="http://schemas.microsoft.com/ink/2010/main" type="inkDrawing" rotatedBoundingBox="18655,2872 21952,6150 21766,6337 18470,3059" semanticType="callout" shapeName="Other">
            <msink:sourceLink direction="with" ref="{B1C57D44-6C03-4AF6-9F1F-24E0E16AF59C}"/>
            <msink:sourceLink direction="with" ref="{0506C87A-70CB-4E81-A24A-A3F37FFD87DE}"/>
          </msink:context>
        </emma:interpretation>
      </emma:emma>
    </inkml:annotationXML>
    <inkml:trace contextRef="#ctx0" brushRef="#br0">-2334-3441 113,'0'0'176,"0"0"-25,0 0-31,0 0-26,0 0-12,0 0-12,0 0-13,0 0-3,0 0-3,0 0-4,0 0-10,0 0 2,0 0 1,0 0-1,0-5-3,0 5-1,0-6-5,0 6-4,0 0-7,0 0-3,0 6-3,9-6 0,-9 0 1,0 0 0,0 5 2,0-5 2,0 0 1,0 0 1,0 0 2,0 0 1,0 0 0,0 0-3,0 0-1,0 0-4,0 0-4,0 6-3,0-6-3,9 0-2,-9 0-1,0 0-1,0 0-1,0 5-1,0-5 0,0 0 0,0 5 2,0-5 2,0 4 2,9 3 0,-9-3 3,0 2-2,0-1 0,0 1-2,10-1 0,-10 0 2,0 0-1,0 0-1,9 0 0,-9 6 0,0-6-3,0 2 0,0-3-1,9 1 0,-9 0 1,0 1 2,0-1 0,0-1 0,10 3 1,-10-1 3,0-2 2,0 3-4,9-4-4,-9 3 0,0-1 0,0 1-4,0-1-4,9 1 2,-9-1 2,0 1 1,0-3 0,11 5 1,-11-5 1,0 3 1,0-1 0,0 1 1,9-1 1,-9 1 1,0-1 1,0 1-2,9-6-1,-9 3 0,0 4-2,0-7-1,9 4 0,-9 2 4,0-6-2,0 7 1,0-3-1,0 1 1,10-5 0,-10 11-4,0-6 1,9-1-1,-9 3 1,0 3 0,9-4 0,-9-2 0,0 7-1,0-5 1,0-1 1,10 0 0,-10 0 8,0 1-4,9-2-2,-9 3-1,0-7-1,0 4 0,0 1-9,9-5 4,-9 5 4,0 1 3,0-1-1,11 1 2,-11-1 1,0 1 0,9-3-2,-9 4 0,9-3 1,0 2-1,-9 1 1,10 2-1,-10-3 0,9-1 1,0 0-2,-9-1-1,10 3 2,-1 3 0,-9-3 0,9-3-1,2 1 1,-11 0 0,9 1 0,-9-1-1,9 1-2,1-1 4,-10 4-2,0-1-1,9-5-1,-9 3 1,9-1 1,-9 1-3,9-1 2,-9 6 2,10-5 1,-1-3 1,0 4 0,-9-3 1,11 8 3,-2-7 1,0 0 2,1 5 1,-1-4 2,9 4 1,-8-4-1,8 5-3,-7-7 0,6 1 0,-6 6-1,7-6-2,-9 1 0,10 5-1,-10-7 1,10 3-3,-10-4 2,2 3-1,7-1 1,-9 1-1,1-1-1,8 1 1,-8-6-3,-1 5-1,0 1 0,2-6 0,-2 3-1,0 4 0,0-7 0,-9 4-1,10 2 0,-1-6 0,0 5 0,1 1 0,-1-1 3,0 1-1,2-1 0,-2 0 0,9-1 1,-8 3 0,-1-3-1,0 2 0,10 5 0,-10-6-1,2 0-1,7 6-1,-9-5 1,1-1 0,-1 1 0,0-2 1,1 1-1,-1 0 0,-9 1 0,9-1 0,2 1-1,-2-1 0,0 0 1,-9 0 0,10 1 1,-1-2 0,0 7-1,0-6 1,1 1 1,-1-1 1,0 6 0,2-6 1,-2 0-2,0 0 2,1 5-1,-1-4-2,0-1 1,0 6-1,1-6 0,-1 1-1,11 3 0,-11-2 0,-9-1 0,9-2 0,1 1-1,-1 0 2,0 1 0,0-1-1,-9 1 0,10 5 0,-1-6 1,-9 1-1,9-3 0,2 3 1,-11-1-1,9 1 0,-1-1 0,-8 6 0,11-5 0,-2-1 0,-9 4 0,9-3 0,0 5 0,-9-6 1,10 1-1,-10 4 1,9-4 0,0-1-1,-9 5 1,11-4-1,-11-1 0,8 0 0,-8 0-2,9 5 2,-9-10 1,11 11-1,-11-5 0,9-2 1,-9 3 0,9-3-1,-9 6-1,9-4 0,-9-1 1,10 6 0,-1-5 0,-9-3 0,9 8 1,1-5 0,-10-1 0,9 6 0,0-5-2,-9 5 0,11-8 0,-2 4 1,-9 3 0,9-3-1,0 2 3,-9-4-1,10 1-1,-1 5 1,0-6 0,1 1 0,-10 5-1,18-8 0,-7 3 0,-2 5 0,0-6-1,0 6 0,-9-6 0,10 6 1,-1-7 2,0 2-1,-9 5 0,10-6 0,-1 0-1,0 6-1,-9-7-3,11 7 1,-2-6 1,-9 2 0,9 2 0,1-3 1,-10 4 1,9-6 0,0 9 0,-9-9 1,9 6-1,-9-4 1,10 5 0,-10-6-1,9 1-1,0 5 1,-9-8 0,0 5 0,11 1 0,-11-4 0,9 1 1,-9-1 0,9 1-1,-9 5 1,10-8 0,-1 4 0,-9 3 0,9-3-1,0-3 2,1 7 0,-10-6 0,9 4 0,0-2 0,2-2-1,-11 6 1,9-6 0,0 0-1,-9 0 0,10 1 1,-1-1-1,0 0 1,0 0 1,1 1-2,-1 5 2,-9-11 0,9 9 2,2-4-1,-2 1-1,-1 5 1,3-6-1,-2 1-1,0 4-1,0-6 1,1 2-2,-10-1 0,9 6 0,0-5 0,2-1 0,-11 0 0,9-1 2,-1 9 0,3-9 0,-11 3 0,9 2 0,0-4 0,0 6-1,1 0 1,-1-1-2,0-3 7,2 2-3,-3-4-1,-8 1-2,9 5 0,2-6 0,-2 4-4,-9-2 1,9 3 0,-9-5 1,9 1 0,-9 4 0,10-5-1,-10 1 1,0 4 1,9-5 0,-9 0 0,0 1 1,0-1 1,9 5-2,-9-4 0,0-1 0,0 1-1,10 5 0,-10-7 2,0 3 0,9-4 1,-9 3 0,9-1 0,-9 6-1,11-5-3,-11 5 0,0-8 1,9 8-3,-9-5 4,9 5 0,0 0 0,-9-6 1,10 11-1,-10-6 5,9 1-4,0-1-1,-9 1 0,10 0 0,-10-1 0,9 0-1,-9 1-1,9 0 1,-9-6 0,0 6 0,11-1 1,-11-5 0,9 6 0,-9-6 1,9 6-1,-9 0 1,10-2-1,-1 2 0,0 0 1,0-6 0,1 6 0,-1-6-1,0 5 0,2-3 0,-2 2 2,10-4-2,-10 1 1,-9 5-1,9-6-1,0 1 1,1 5-3,-10-8 1,9 3 1,0-1-1,-9 6 1,11-5-1,-11-1 2,9 1 0,-9-1-2,9 1 3,-9-3 1,0-3-1,10 6 0,-10-1-1,9 1 1,-9 5-2,0-11 1,9 11-1,0-6 0,-9 4 1,10-3 0,-10 0 0,9 4 0,0-5-1,2 0 1,-2 6-1,0-6 0,-9 5 1,10-3 0,-1-3 0,0 6 0,0-4 0,1-1 0,-10 1 0,9-1 0,0 4 0,2-1-2,-11-5-1,9 8 0,-1-5 0,-8-1 0,11 6 2,-2-5 1,-9-3 0,9 8 0,-9-5 0,9 1 0,1-3 0,-10 1 0,9 1 1,-9-1-1,9 4 2,2-9-1,-2 7 1,-1-1-1,-8-2-1,11 3 0,-2-3 0,-9 1 0,9-5 0,-9 5 0,9 1-1,-9-6-1,10 0 0,-10 5 1,0 1-1,0-1-1,9-5 1,-9 5 1,0-1 0,0-4-1,9 7 1,-9-7 1,0 4 0,0 2 0,11-1 0,-11-5-1,0 6 0,0-1 0,0-5 0,8 5 1,-8 0 0,0-5 0,9 6 0,-9-2 1,11 2 0,-11-6-1,0 5 0,0 0-1,0 2 0,9-7 0,-9 4-1,0 1 1,0 1 0,0-1 0,9 0 1,-9 0-1,0 1 1,9 0 0,-9-2 1,10 3 1,-10-3 0,9 1 0,-9 0 2,9 1 0,1-6 0,-10 11-1,9-11-1,-9 5 0,9 1-1,-9-6-1,11 4 0,-11 3 0,0-7 2,9 3 1,0 3 1,-9-6 0,10 5 4,-1 1 1,0-1 1,0-5 3,1 6 1,8-1 1,-7-5 0,-2 6-1,10-3-3,-10 4-2,9-7-2,-8 4-1,-1 2-4,0-6-1,2 0 0,-2 5-1,-9-5 1,9 0 0,1 6 0,-10-6-1,0 0 0,0 0-3,9 0 0,-9 0 2,0 0 1,0 0 0,0 0 1,0 0 3,0 0 0,0 0 0,0 0-1,9 0 0,-9 5 0,9-5-1,-9 0-1,0 0-1,10 0 1,-10 0-2,9 0 0,-9 0-4,0 6-5,0-6-13,0 0-16,9 0-15,-9 0-23,0 0-25,0 0-28,0 0-25,0 0-42,0 0-87,0 0-33,0-6 0,0 1 17</inkml:trace>
  </inkml:traceGroup>
</inkml:ink>
</file>

<file path=ppt/ink/ink1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6:54.23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7DB322A-6A36-4A09-B990-4F9E4625D324}" emma:medium="tactile" emma:mode="ink">
          <msink:context xmlns:msink="http://schemas.microsoft.com/ink/2010/main" type="writingRegion" rotatedBoundingBox="17689,7630 26937,7630 26937,10599 17689,10599"/>
        </emma:interpretation>
      </emma:emma>
    </inkml:annotationXML>
    <inkml:traceGroup>
      <inkml:annotationXML>
        <emma:emma xmlns:emma="http://www.w3.org/2003/04/emma" version="1.0">
          <emma:interpretation id="{F3A9CF86-A0BE-4D49-8C40-B0EF9F2881F8}" emma:medium="tactile" emma:mode="ink">
            <msink:context xmlns:msink="http://schemas.microsoft.com/ink/2010/main" type="paragraph" rotatedBoundingBox="17689,7630 26937,7630 26937,10599 17689,10599" alignmentLevel="1"/>
          </emma:interpretation>
        </emma:emma>
      </inkml:annotationXML>
      <inkml:traceGroup>
        <inkml:annotationXML>
          <emma:emma xmlns:emma="http://www.w3.org/2003/04/emma" version="1.0">
            <emma:interpretation id="{A904A56A-2F96-403B-B38C-55CE156BFF71}" emma:medium="tactile" emma:mode="ink">
              <msink:context xmlns:msink="http://schemas.microsoft.com/ink/2010/main" type="line" rotatedBoundingBox="17689,7630 26937,7630 26937,10599 17689,10599"/>
            </emma:interpretation>
          </emma:emma>
        </inkml:annotationXML>
        <inkml:traceGroup>
          <inkml:annotationXML>
            <emma:emma xmlns:emma="http://www.w3.org/2003/04/emma" version="1.0">
              <emma:interpretation id="{400A1D3A-DFBB-476E-9629-43D80CCADF51}" emma:medium="tactile" emma:mode="ink">
                <msink:context xmlns:msink="http://schemas.microsoft.com/ink/2010/main" type="inkWord" rotatedBoundingBox="17689,7630 26937,7630 26937,10599 17689,10599"/>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z</emma:literal>
                </emma:interpretation>
                <emma:interpretation id="interp4" emma:lang="en-IN" emma:confidence="0">
                  <emma:literal>.</emma:literal>
                </emma:interpretation>
              </emma:one-of>
            </emma:emma>
          </inkml:annotationXML>
          <inkml:trace contextRef="#ctx0" brushRef="#br0">-3247 1283 101,'0'0'229,"0"-7"14,0 7-49,0 0-55,0-3-37,0-3-19,0 6-7,10-5-4,-10 5 2,0-6 1,0 6-1,9 0-4,-9-5-3,0 5-4,0 0-5,0 0-6,0 0-3,9 0-7,-9 0-5,0 0-2,0 0-6,11 5-2,-11-5-2,9 0-2,0 6-2,0-6-1,10 5 0,-10 1-3,10-6-2,10 3-1,-11 4-1,1-3-3,0 2-1,10-1 0,-11 1-3,1-1 2,-1 1 0,10-6 1,-8 5-1,8 0 0,-10-5 1,10 4 0,1 3-1,8-7-1,-9 4 1,11 2-2,-12-6 0,12 6-1,-2-1-2,0 0-2,0 0 1,1-5 0,0 6-1,0-1 0,-1-1 0,-9 2-1,10 0 0,-10-1 2,0 1 0,1-2-2,-11 1 0,10 0 0,-9 1 1,10-6-2,-11 5 1,-8 1 1,8-6 0,1 5 0,-10 1 1,11-6-1,-11 3 2,1 5-2,8-5 1,-9 3-2,10-1 0,-10 1 0,11-1 0,-11 1 0,10-1 0,-10 1 1,0-3 0,10 4 0,-10 3-1,11-10 0,-12 11 0,12-6 0,-11 0 0,10 1 0,-10-1 0,11-1 0,-3 3 0,-6 3 0,7-3 0,-9-4-1,1 3 1,8-1-2,-8 1 0,8-1 0,2 6 1,-11-5 0,10-3 0,-1 4 0,1-3 0,1 7 1,-11-5 0,9-1 0,-8 0-1,8 1 0,-8-1 1,-1-1-1,11 2 1,-11-1-1,0 0 0,0 1 1,1-1-1,-1 0 0,0-5-1,-9 6 1,10-1-1,-1 0 0,0 0 1,2 1 1,-2 4 0,0-10-1,1 11 0,-1-6 0,0 0-1,0 1 0,1-1 0,-1 6 0,0-5 1,2-3 0,-2 3 1,0-1 0,1 1 0,-10-1 1,18 6-4,-18-5 1,9-1 1,1 1 0,-1-3 0,0 3 0,2 5 4,-2-6-2,10 1-1,-10 5 0,9-6 0,-8 4-2,8-2 1,-7 3-1,6-5-1,-6 6 0,7 0 1,-9-6-1,1 5 0,8 1 1,-7-6 0,-3 5 0,12 1 1,-11 0 0,0 0 0,0-2 0,1-4 1,-10 6 0,9 0-1,0 0-1,1-6 1,8-1 0,-7 9-2,-2-9 0,0 7 2,0-1 1,1 1-1,-1-5 0,10 5 1,-10-2-1,11 2-2,-11 0 0,9 0 1,1-7 0,-10 6 0,10 1 0,1-5 1,-11 5-1,0-6-1,10 1 0,-10-3 1,0 4 0,1-3 0,-1 2 1,0-1 1,2 1 0,-2-1-1,0 0 1,1 0 1,-1 1 0,0-6-1,0 5 0,1 0 1,-1 0 0,0 0-1,2 2 0,-2-3 1,0 1 0,1 0 0,-1 1 0,0-1 1,0 1-1,1-1 0,-1 1 1,0-2 0,2 3-1,-11-7-1,9 3 0,-1 3 0,3-6 0,-11 5 0,9 1 12,0-1-9,-9 1-1,9-1 1,1-5 0,-1 6-1,0-3-11,2 4 10,-2 3 1,-1-10 0,3 11 1,-2-6-1,0 1-1,0 4 0,1-6 0,-1 3 0,0 3-1,2-3 2,-11 2 1,8-4-1,1 1 0,2-1 2,-2 6-1,0-5 1,0-2-2,1 2 1,-1 4 0,0-5-1,1 1-1,8-1-1,-7 5 2,-2-4 1,9 5-1,-8-7-1,8 1 0,-8 0 1,-1 1-1,11-1 1,-11 1-1,0-1 1,1 5 1,-1-4 0,0 4 0,10-10 0,-10 11-1,0-6 0,2 0 1,-2 1-1,10-1 0,-10 6-2,0-5 3,10-2 1,-10 3 1,11-4 1,-11 3 1,10-1-1,-10 6-2,9-5 0,-8 5-1,8-8-1,-7 5-2,-2 1 2,0-4-1,10 1 0,-10 5 0,0-6-1,1 1 2,-1-3 0,0 8 1,2 1 0,6-7 0,-6 5-1,-2-4 1,9 3 1,-8-3-3,-1 5 0,11-1 1,-11-5 0,10 6-1,-10 0 0,0-6 2,10 4-1,-10 2 0,0 0-1,10-5 1,-10 5 0,2 0-1,7-1 1,-9 0-1,10 1 1,0 0 1,-10-6-1,20 4 0,-10 4 0,-1-9 0,1 7-1,10-1-1,-11-4 1,1 5-1,9-6 0,-10 5 0,2-4 1,-1 4 0,8 1-1,-8-6 0,1 0 1,-2 1 1,10 3 0,-9-3-1,-1-1 0,11 0 0,-1 1 0,-9 4-1,10-4-4,-1-1 2,-1 0 1,1 0 0,0 1-1,1 0 1,8-2 2,-9 1-1,1 1 0,-1-1-1,0-5 0,10 5 0,-10 1-1,0 5 0,1-6 1,-1 1 0,0-2 0,1 1 1,-1-5 1,-1 5-2,1 1 0,1-1-1,-1 1 0,0-6 0,1 5 1,-1-5-1,0 0 0,-10 6 0,10-6 0,-8 0 0,8 0-1,1 0 1,-12 0-1,12 0 0,-10 0 0,9 0 1,-10 0 0,11 5 1,-1-5 1,-9 0 0,10 0 3,-11 0 0,10 6 0,-9-6 1,10 3-2,-11-3-1,1 0 1,-1 6 0,1-6 2,1 0-1,-2 0-2,1 5 1,-10-5 0,10 6-1,-1-6 0,2 0 1,-1 5 2,-10-5-2,19 6 0,-19-6-1,20 5 0,-10-5 1,-10 6 0,9-1-1,1-5 0,10 5 1,-10-1-1,-1-4 0,1 6 1,-1-1 0,1 6 1,1-11-2,-11 11 1,10-6-1,-1 1 0,1-1 1,-1 0-2,2 0 2,-1 1 0,-1-1 0,10 0 0,-8 5 0,-2 1 1,1-6 0,9 6 0,-10-5-2,2 3 0,8 2 1,-10-6-1,1 6-1,1 0 0,-2-6 0,10 5 0,0 1 0,-8 0 0,8-6 1,-10 6-1,10-6 0,-8-1 2,8 9 0,-1-4-1,1-4 1,11 6 1,-11-5-2,10 5-1,-10-7 0,9 3 0,0 2 0,-8-4 1,8 1-1,-9-1 0,1 1 0,8-1 1,-9 1 0,1-3 1,-10-3 2,8 7 1,1-3 0,1-4 2,-1 6-3,9-1 0,-8-5-3,8 6-1,2-1-1,-2 5-2,9-4 1,-7 4 0,-2 0 0,9 1-1,-7-1 0,7 1 0,-8 6 1,9-6-1,-9 3 0,-1-3-1,11 0 0,-11 6 2,0-8-1,1 2-1,-10 0 0,9 3 1,2-3-1,-2 2-1,1-9 0,-1 12 2,0-7 0,2 4 1,-2-3 2,0 0 0,1-5 2,-1 1 2,2-1 0,-2 0-2,9 6 1,-7-7 1,-2 7-1,1-1 2,-1 1 2,0 0-2,2-1-1,7 0 0,-8-4-1,-10 5-1,9 0-2,2-6 0,-11 4 3,-1-2-1,1-1 1,1-2-1,-10 3-2,-1-3-3,1-4-5,1 5-10,-2-5-14,-8 0-22,-1 0-37,-9-5-47,0 1-67,0-3-125,-9-3-56,-1-1-14,1-5 16,0-6 40</inkml:trace>
        </inkml:traceGroup>
      </inkml:traceGroup>
    </inkml:traceGroup>
  </inkml:traceGroup>
</inkml:ink>
</file>

<file path=ppt/ink/ink1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05.688"/>
    </inkml:context>
    <inkml:brush xml:id="br0">
      <inkml:brushProperty name="width" value="0.10583" units="cm"/>
      <inkml:brushProperty name="height" value="0.10583" units="cm"/>
      <inkml:brushProperty name="color" value="#00B0F0"/>
      <inkml:brushProperty name="fitToCurve" value="1"/>
    </inkml:brush>
  </inkml:definitions>
  <inkml:traceGroup>
    <inkml:annotationXML>
      <emma:emma xmlns:emma="http://www.w3.org/2003/04/emma" version="1.0">
        <emma:interpretation id="{B356EAD7-E04C-49DF-8E19-E79E4669DAB5}" emma:medium="tactile" emma:mode="ink">
          <msink:context xmlns:msink="http://schemas.microsoft.com/ink/2010/main" type="inkDrawing" rotatedBoundingBox="22850,7935 27794,8019 27783,8638 22840,8555" semanticType="callout" shapeName="Other">
            <msink:sourceLink direction="with" ref="{0506C87A-70CB-4E81-A24A-A3F37FFD87DE}"/>
            <msink:sourceLink direction="with" ref="{BA4C1BBD-3840-46BE-8C35-97D233D46916}"/>
          </msink:context>
        </emma:interpretation>
      </emma:emma>
    </inkml:annotationXML>
    <inkml:trace contextRef="#ctx0" brushRef="#br0">0 567 139,'0'0'258,"0"0"20,6 0-39,-6 0-49,0 0-38,0 0-24,0-2-20,0 2-16,5 0-12,-5-4-16,6 1-12,-6 3-14,0 0-8,6-3-3,-1-1-5,-5 4-2,5-3 1,2 0 2,-7 3 1,5-3 1,-5 3 2,5-3 2,-5 0-1,6-4 0,0 4-3,-6 0-2,5-1-1,1 2 0,0-4-1,-1-1 9,0 1-5,2 0-4,3 0-2,-4-4-1,5 0-2,-5 1-11,5 0 2,-6-1 1,7 1 1,-7-5 0,7 6-1,-7-5 0,7 3 1,-7-2-1,7 2 0,-7 1-6,7 0 4,-7-4 3,7 3 1,-7 4 2,6 0 1,-5 0 7,4-1-3,-3-3-4,3 8-1,-3-4-2,-2-1 0,6 4-2,0-4 0,1 4-1,-2-2-2,-3 0 0,10 0 0,-7 2-2,2-4 0,-2 4 0,7-3 0,-5 3 1,5-3 0,-6-1 0,5 0-2,-4 4 0,5-3-1,-6-1 0,0 4-1,6-3 1,-6 3 0,0-3 1,1 2 0,-1 1-1,0 0 2,0 0-2,0-1 1,1 2 0,-1-1 1,0 0-1,1 3 0,-2-4 0,2 1-1,-1 3 2,6-3 0,-6 0 0,6 3 0,0 0 0,0-4-1,-1 4 1,-5-3-1,6 3 1,-5-3 0,-1 3-1,5-2 0,-4 2 0,-1 0-1,0-4 0,0 4 1,6 0-2,-6 0 1,6 0 0,0 0 1,-6 0 0,6 0-2,0 0 1,5-3-1,-5 3 1,0 0-1,0 0 0,0 0 0,5-3 0,-5 3 0,0 0 0,-6 0 0,6 0 0,-6 0 0,6 0 0,-6-3 0,0 3 1,1 0 1,-2 0 0,2-4 1,-1 4 2,6 0-2,-6-3-1,1 3-1,4 0-1,-5 0 1,6 0-4,0 0 1,0-3 1,0 3-1,-7 0 0,7-3-1,0 3 1,-5 0 1,5-3 0,-7 3 0,7 0-1,-5-3 1,-1 3 0,0 0-1,1 0 0,-2 0 1,2 0 1,-1 0 1,0-3 1,1-1 1,5 4-1,-7-3 1,7 3 1,-5-3 0,5 0-4,0 0 1,-7 3-2,7-3 2,0 3 0,0-4 0,-6 1 5,0 3-3,6 0 2,-5-3-3,-2 3 0,-4 0-1,5-3 0,1 3 0,-7 0 0,7 0 0,-7 0 0,7 0 1,-7 0 1,6 0-1,0 0 0,-5-4 1,0 4-1,5 0-1,0-2 0,0 2 0,6 0 0,-6-3 0,1 3 0,-2 0-1,2-3 1,-1 3-1,-5 0 1,5-4 0,-5 4 1,5 0-1,-6 0-1,6 0 2,-5 0-1,5 0 0,-5 0-1,5 0 2,0 0 0,0 0-1,1-3-1,5 3 0,-6 0 0,6-3 0,-1 3 0,1 0 0,0-3 0,0 3 1,-6-4-1,6 4 0,0 0-1,-6 0 1,6-2 0,-6 2 0,0 0 0,0 0 0,6 0 0,-5 2 1,-1-2 0,0 0 0,6 0-1,0 4 0,-6-4 1,5 0 0,1 3 0,0-3 0,0 0-1,0 0 0,0 0-2,0 0 0,-7 0 4,7 0-2,-5 0 0,5 0 0,-7 0 1,2 0-1,5 0-4,-6 0 2,0 0 1,1 0 0,-2 0 0,7 0 0,0 0 0,0 0-1,0-3 0,0-1 0,0 4 0,0-2 0,0-2-1,5 4 1,-5-2 0,5 2-2,0-4 1,-5 1 1,5 0-1,1 3-1,-6-3 1,-1 3-1,1 0 2,0 0-1,0 0 0,0 0 1,0 3 0,0-3 0,-6 0 0,5 3-1,1-3 0,0 3 0,0 1 0,0-4 1,0 2-2,5-2 3,-5 4 0,5-2 1,1-2 2,-6 4 2,5-1 0,1 0 0,-1-3-1,-5 3 1,5 1 0,-5-1 1,0 0 0,0-1-2,-1-2-3,1 4 0,0-1 2,0 0 2,0 0 1,5 1 1,1-1 6,-1 3 1,6 0 0,0 1-1,0-1-2,0 0 1,0 1-2,6 2-2,-6-3 1,5 0 0,-4 4 3,-2-3 2,2-1 3,5 3 4,-7-3 6,-5 1 0,7-1 10,-7 0 6,0-3 6,7 4 6,-7-4 3,0 0 2,-5 0-3,5-3-2,-5 3-6,6 1-6,-6-4-8,-1 3-3,1 1-9,0 2-7,5-3-6,-5 0-3,0 3-4,0 1-1,0-1-1,0 1-1,-6-2 1,6 2-1,0-1 1,-6 4 0,6-5-1,0 5 1,-6-3-1,5-1 0,-4 4 0,5-1 1,-6-3 0,0 4 0,0-4 2,6 1 1,-6 1 1,1-1-2,-1-1 0,-6 0 1,7 0 0,-1 4-1,0-3-1,0 1-1,0 2 1,-5-3-1,5 2 1,-5-2 1,-1-1 1,1-3 0,0 3 2,-1 0 2,1-2 4,0 2 2,5 1 3,-6-1 3,7 0 3,-7 0-1,6 1 0,1-1-2,-7 0-1,1 0-3,5 1-1,-5-4-1,-1 3 0,1-3 2,-1 0 1,1 4 3,0-4 3,-6 1 5,5-2 3,-5 1 4,6 0 3,-6-3 5,0 0 0,0 0 1,0 0 0,0 0-1,0 0-2,0 0-5,0 0-5,0 0-4,0 0-6,0 0-5,0 0-4,0-3-5,0 0-6,5 3-10,-5 0-22,0-2-34,0-2-48,0 1-55,0 3-59,0-7-66,0 1-71,-5 0-101,5 0-88,-6-4-16,1-2 25,-1 2 55,6 1 80</inkml:trace>
  </inkml:traceGroup>
</inkml:ink>
</file>

<file path=ppt/ink/ink1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9:40.255"/>
    </inkml:context>
    <inkml:brush xml:id="br0">
      <inkml:brushProperty name="width" value="0.10583" units="cm"/>
      <inkml:brushProperty name="height" value="0.10583" units="cm"/>
      <inkml:brushProperty name="color" value="#1E5E70"/>
      <inkml:brushProperty name="fitToCurve" value="1"/>
    </inkml:brush>
    <inkml:brush xml:id="br1">
      <inkml:brushProperty name="width" value="0.10583" units="cm"/>
      <inkml:brushProperty name="height" value="0.10583" units="cm"/>
      <inkml:brushProperty name="color" value="#0070C0"/>
      <inkml:brushProperty name="fitToCurve" value="1"/>
    </inkml:brush>
    <inkml:brush xml:id="br2">
      <inkml:brushProperty name="width" value="0.10583" units="cm"/>
      <inkml:brushProperty name="height" value="0.10583" units="cm"/>
      <inkml:brushProperty name="color" value="#00B0F0"/>
      <inkml:brushProperty name="fitToCurve" value="1"/>
    </inkml:brush>
    <inkml:brush xml:id="br3">
      <inkml:brushProperty name="width" value="0.10583" units="cm"/>
      <inkml:brushProperty name="height" value="0.10583" units="cm"/>
      <inkml:brushProperty name="color" value="#FF0000"/>
      <inkml:brushProperty name="fitToCurve" value="1"/>
    </inkml:brush>
    <inkml:brush xml:id="br4">
      <inkml:brushProperty name="width" value="0.10583" units="cm"/>
      <inkml:brushProperty name="height" value="0.10583" units="cm"/>
      <inkml:brushProperty name="color" value="#C00000"/>
      <inkml:brushProperty name="fitToCurve" value="1"/>
    </inkml:brush>
  </inkml:definitions>
  <inkml:traceGroup>
    <inkml:annotationXML>
      <emma:emma xmlns:emma="http://www.w3.org/2003/04/emma" version="1.0">
        <emma:interpretation id="{CD3C80F8-972E-4377-995A-67CB0D4B1DA5}" emma:medium="tactile" emma:mode="ink">
          <msink:context xmlns:msink="http://schemas.microsoft.com/ink/2010/main" type="writingRegion" rotatedBoundingBox="21106,5729 28112,7609 27405,10244 20399,8364"/>
        </emma:interpretation>
      </emma:emma>
    </inkml:annotationXML>
    <inkml:traceGroup>
      <inkml:annotationXML>
        <emma:emma xmlns:emma="http://www.w3.org/2003/04/emma" version="1.0">
          <emma:interpretation id="{FB6147E5-7C63-4174-BE96-8C6B96694479}" emma:medium="tactile" emma:mode="ink">
            <msink:context xmlns:msink="http://schemas.microsoft.com/ink/2010/main" type="paragraph" rotatedBoundingBox="21089,5793 28095,7672 27933,8274 20928,6394" alignmentLevel="1"/>
          </emma:interpretation>
        </emma:emma>
      </inkml:annotationXML>
      <inkml:traceGroup>
        <inkml:annotationXML>
          <emma:emma xmlns:emma="http://www.w3.org/2003/04/emma" version="1.0">
            <emma:interpretation id="{4B4E896C-1E7C-45B4-9510-4D2D8238C86A}" emma:medium="tactile" emma:mode="ink">
              <msink:context xmlns:msink="http://schemas.microsoft.com/ink/2010/main" type="inkBullet" rotatedBoundingBox="20954,6295 21506,6443 21479,6542 20928,6394"/>
            </emma:interpretation>
            <emma:one-of disjunction-type="recognition" id="oneOf0">
              <emma:interpretation id="interp0" emma:lang="en-IN" emma:confidence="0">
                <emma:literal>-</emma:literal>
              </emma:interpretation>
            </emma:one-of>
          </emma:emma>
        </inkml:annotationXML>
        <inkml:trace contextRef="#ctx0" brushRef="#br0">-3 17 191,'0'-4'222,"0"1"-20,0 3-41,0-3-33,0 3-25,0-3-8,0 3-5,0 0-6,0 0-4,0-3-4,0 3-3,0-3 0,0 3 0,0 0 0,0 0-3,0 0-2,0 0-3,0 3-2,0-3-2,0 3 0,0-3 1,0 0-2,6 0 0,0 0-3,-1 3-3,1-3-5,5 3-2,1-3-2,5 3-3,-1-3-3,7 4 0,-1-4 0,0 4-3,7-2-5,-7-2-3,6 3-6,-6 0-4,6 1-6,-5-1-2,-1 0-2,-5 4-3,5-7-2,-5 3 0,-5 2 0,-1-1 0,0-4-1,0 3 0,-5 0 1,-1-3-2,1 0 0,-6 3 0,6-3 0,-6 0 0,0 0-1,5 0 0,-5 0 0,0 0 0,0 0-1,0 4 1,0-4-1,0 0 0,0-4 1,0 4 0,0 0-1,0 0-6,0 0-4,0 0-10,0 0-14,0 0-18,0 0-25,0 0-32,6 0-40,0 0-45,-6 0-58,5 0-108,1 0-43,-1 0-1,6 0 28,-5 0 45</inkml:trace>
        <inkml:trace contextRef="#ctx0" brushRef="#br1" timeOffset="5587.328">110 4 57,'-17'0'208,"6"0"22,-1-3-46,2 3-34,4-3-23,-5 3 0,5 0-15,0 0-12,1 0-7,5 0-5,-6 0 2,6 0 9,0 0 15,6 3 12,-1-3 8,1 3-1,5-3-3,1 0-10,4 0-17,1 0-13,0 0-11,5 0-8,-5 0-8,6 0-11,-1 0-8,0 3-6,1 0-5,-6-3-7,5 3-4,-5 1-5,5 0-2,-5-2-2,0 1-4,0 0-1,0 1-2,-1-1 1,-5 3-3,6-2 0,-5-1 0,-1 2 1,0-1-5,-5-4-8,-1 3 4,1 0 1,-1-3 0,-5 0-3,6 3 0,-6-3-1,0 0-15,6 0-14,-6 0-19,0-3-22,0 3-25,0 0-30,0-3-38,5 3-51,-5 0-66,12 0-97,-7 0-34,6 0 4,6 3 29,6-3 55</inkml:trace>
      </inkml:traceGroup>
      <inkml:traceGroup>
        <inkml:annotationXML>
          <emma:emma xmlns:emma="http://www.w3.org/2003/04/emma" version="1.0">
            <emma:interpretation id="{AD1B4FE9-BCB4-403F-A34F-F9633BF96290}" emma:medium="tactile" emma:mode="ink">
              <msink:context xmlns:msink="http://schemas.microsoft.com/ink/2010/main" type="line" rotatedBoundingBox="21656,5945 28095,7672 27939,8251 21500,6523"/>
            </emma:interpretation>
          </emma:emma>
        </inkml:annotationXML>
        <inkml:traceGroup>
          <inkml:annotationXML>
            <emma:emma xmlns:emma="http://www.w3.org/2003/04/emma" version="1.0">
              <emma:interpretation id="{0506C87A-70CB-4E81-A24A-A3F37FFD87DE}" emma:medium="tactile" emma:mode="ink">
                <msink:context xmlns:msink="http://schemas.microsoft.com/ink/2010/main" type="inkWord" rotatedBoundingBox="21656,5944 28083,7729 27927,8293 21499,6509">
                  <msink:destinationLink direction="with" ref="{DF72052C-771C-4B8D-8DC8-1EA12AC4B260}"/>
                  <msink:destinationLink direction="with" ref="{B356EAD7-E04C-49DF-8E19-E79E4669DAB5}"/>
                </msink:context>
              </emma:interpretation>
              <emma:one-of disjunction-type="recognition" id="oneOf1">
                <emma:interpretation id="interp1" emma:lang="en-IN" emma:confidence="0">
                  <emma:literal>Ear-ten.</emma:literal>
                </emma:interpretation>
                <emma:interpretation id="interp2" emma:lang="en-IN" emma:confidence="0">
                  <emma:literal>Ear-stn.</emma:literal>
                </emma:interpretation>
                <emma:interpretation id="interp3" emma:lang="en-IN" emma:confidence="0">
                  <emma:literal>Ear-en.</emma:literal>
                </emma:interpretation>
                <emma:interpretation id="interp4" emma:lang="en-IN" emma:confidence="0">
                  <emma:literal>Ea-net.</emma:literal>
                </emma:interpretation>
                <emma:interpretation id="interp5" emma:lang="en-IN" emma:confidence="0">
                  <emma:literal>Ea-exe.</emma:literal>
                </emma:interpretation>
              </emma:one-of>
            </emma:emma>
          </inkml:annotationXML>
          <inkml:trace contextRef="#ctx0" brushRef="#br0" timeOffset="505.0282">760 127 15,'0'0'209,"0"0"14,0 0-26,-5 0-54,5 3-32,0-3-21,0 0-9,5 0-4,-5 0-3,0 3-1,0-3 1,5 4 1,-5-1 1,7-3 5,-2 3 4,7 0 0,-7 1-5,6 2-5,0-4-7,1 2-9,-2 2-6,7-3-3,0 1-4,0 2-4,0-4-4,0 5-4,5-4-5,0 0-5,2 4-6,-8-4-4,7 0-4,-6 1 3,-1-2-5,1-2-3,-6 4-1,-6-4 0,7 2-1,-7-2-4,1 4 1,-6-4 2,6 0 1,-6 0-1,0 0 1,5 0-1,-5 0 0,0 0-2,0 0-3,6 0-4,-6 0-5,0 0-6,6 0-8,-1 0-12,0 0-20,7 0-26,-1 0-37,0 0-48,6 0-76,-5 0-89,4 4-33,1-4 3,-6 2 25</inkml:trace>
          <inkml:trace contextRef="#ctx0" brushRef="#br1" timeOffset="6011.3373">867 125 212,'-12'0'242,"2"0"-6,-2-4-54,7 4-36,-2 0-26,2 4-14,0-4-8,-1 0 0,6 0-6,0 0 0,-6 0 1,6 0 6,0 0 7,-5 0 5,5 0 5,5 2 3,-5-2-3,0 0-10,0 0-10,6 3-12,-6-3-14,6 0-9,-1 3-5,7-3-2,5 7 1,0-7-1,5 6 1,0 0-5,6-2-3,5 2-6,-4 0-8,5 4-6,-1-5-9,7 5-4,-7-3-5,-5 2-5,6-3-1,-12 0-3,0 2 1,1-3-1,-7-2 1,1 1-1,-5-1 0,-7 0 0,7-3 0,-12 3-1,5-3-3,-5 0 1,6 0-2,-6 0-3,0 0-6,0 0-12,0-3-15,0 3-22,0-3-29,0 3-39,6-3-48,-6-1-52,10 1-56,-4 3-99,0 0-53,5 0-3,0-3 31,1 3 52</inkml:trace>
          <inkml:trace contextRef="#ctx0" brushRef="#br0" timeOffset="930.0533">1517 335 180,'-5'3'242,"5"-3"7,-6 0-61,6 0-38,-6 4-30,6-4-15,0 0-8,0 0-6,0 0-6,0 0-7,0 3-7,-5-3-4,5 0-5,0 0-3,0 0-3,0 3-5,0-3-1,0 0 0,0 2 5,0-2 7,5 4 7,-5 0 8,6-2 6,5 2-3,0-2-7,1 5-11,4-1-12,1 1-13,0-2-13,0 2-7,5-1-5,-5 1-4,0-1-2,5 0-2,1 4 0,-6-4-2,5 1 1,0 1 1,-5 0 0,0-2 1,5 0 2,-5 0-1,6 1 1,-7-1-1,1 1-1,-5-5 0,5-2-2,-7 3 0,-3-3-2,-2 0 1,0 0-2,1 0 0,0 0-4,-6-3-8,5 3-10,-5-2-17,0 2-23,0 0-34,6 0-42,-6 0-50,0 0-65,0 0-114,6-4-44,-6 1-1,10 0 25,-3 0 47</inkml:trace>
          <inkml:trace contextRef="#ctx0" brushRef="#br1" timeOffset="6459.3625">1680 411 25,'-6'-3'244,"1"3"27,-1-4 4,6 4-60,-6 0-44,1 0-28,-1 0-17,6 0-18,-6 0-10,6 4-12,-5-4-8,5 0-4,0 3-2,-6-3 4,6 0 7,6 3 12,-6 0 11,5 1 7,1-2 2,5 2 1,1 2-3,4 0-9,7 1-11,-1-1-12,1 0-10,5 0-11,0 1-12,5-1-10,-4 0-10,-2 4-5,-4-3-5,0-2-7,-1 2-3,-5-1-4,0 1-1,-7-5-3,-4 2-3,5-2 3,-5 2 1,0-1 3,-6-3-1,5 0-1,-5 0-1,0 0-4,0 0-6,0 0-12,0 0-17,0 0-23,5-3-30,-5 3-43,7 0-57,-2-4-67,0 4-102,7 0-92,-1 0-32,5-2 13,1 2 47,-5 0 67</inkml:trace>
          <inkml:trace contextRef="#ctx0" brushRef="#br2" timeOffset="9294.5214">2353 604 81,'-6'0'233,"0"0"20,1-4-40,-7 4-44,7 0-36,0-3-21,-2 3-14,7 0-6,-5 0-6,0 0-1,5 0-4,0 0-3,0 0 0,-6 0 2,6 0 5,0 0 9,6 3 8,-6-3 7,0 0 4,10 4 2,-3 1-2,3-2-10,7 4-11,0-1-11,5-6-15,1 4-11,0 2-13,-1-6-11,6 6-10,-5-3-6,4 3-4,-4-2-5,0-1-1,-1 2-2,0-1-2,0-1 1,-5 0-1,0 0 2,0-3-2,-6 4 0,0-4 2,1 3-1,-7-3 1,1 0 1,0-3 1,-1 3-1,-5 0-3,0-4 0,0 4-3,0 0-6,0-3-8,-5 0-10,5 3-12,0-3-15,-6 3-20,6 0-26,0-4-28,0 4-41,6 0-48,-6 0-84,11-2-97,-6 2-33,6 0 5,1-3 33,-1 3 52</inkml:trace>
          <inkml:trace contextRef="#ctx0" brushRef="#br2" timeOffset="9689.5409">3053 770 225,'-5'0'306,"5"0"37,0 0-38,-6 0-53,6-4-45,0 4-34,6 0-26,-6-2-17,0 2-24,0 0-19,5 0-14,1 0-14,0 0-11,-1 0-11,1 0-2,0 0 0,-1 2 3,7 2 2,-7-4 2,6 3 2,0 0 2,6-3 2,-5 3 0,4 1-1,7 2-3,-1-3-6,0 0-3,1 4-7,0-4-5,-1 3-7,5-3-2,-3 3-6,-2-2-3,-5-1-2,5 3-1,-5-2 0,0-2 0,-7-2 1,2 3 3,-7 0 1,2-3 1,-2 0 9,-5 0-4,5 0-2,-5 0-4,0 0-5,0 0-7,0-3-19,0 3-10,0 0-14,0-3-26,0 3-33,0 0-44,0 0-62,0-2-99,0 2-110,6-4-41,0 1 0,4 3 30,-3-3 62</inkml:trace>
          <inkml:trace contextRef="#ctx0" brushRef="#br2" timeOffset="10093.5654">3883 960 105,'0'-4'276,"-5"1"23,-1 3-1,6-3-80,0 3-61,0 0-40,0 0-20,0 3-6,0-3-3,6 3 3,-6 1 4,5-1 7,-5 0 5,6 0 1,0 1-2,-1-2-2,7 1-8,-7 0-7,0 1-9,7 2-8,-1-3-8,-5 1-9,5-1-5,0 2-6,0-1-5,0 0-4,-5-2-6,11 1-7,-6 1-6,0-1-4,0 0-6,-5 0-1,5-3-2,1 3 0,-1 1-3,0-2-2,-5-2-5,-1 4-9,1-4-12,-1 2-14,1-2-16,-6 0-21,6 4-24,-6-4-28,5 0-32,1 3-37,-6-3-38,5 0-50,-5 3-82,0-3-24,6-3 13,-6 3 33,6-3 47</inkml:trace>
          <inkml:trace contextRef="#ctx0" brushRef="#br3" timeOffset="-163650.0963">720-434 58,'0'0'221,"0"0"13,0 0-39,0 4-59,9-4-46,-9 6-32,0-6-18,0 0-13,9 5-7,-9-5-6,0 6-7,9-6-8,-9 5-7,10-5-14,-1 5-13,-9-5-20,9 5-19,2 1-19,-2-6-13,0 4-4,-9 2 5,10-6 12,-1 5 19,-9 0 24,9 2 28,-9-3 27,9 1 27,-9 1 20,0-1 16,10 0 10,-10 0 0,9 1-3,0 4-13,-9-3-14,11-3-12,-2 1-10,0 0-11,1 1-26,-10-6-43,9 0-77,-9 0-42,9 0-22,-9 0-8</inkml:trace>
          <inkml:trace contextRef="#ctx0" brushRef="#br4" timeOffset="38529.1553">4220 733 93,'0'0'237,"0"0"22,0 0-25,0 2-49,-6 2-26,0 2-11,-5 3-8,0 1-7,6 2-10,-7 1-14,1 3-18,0-4-15,0 4-12,-1-4-11,1 5-8,0-5-8,5-3-9,-5 4-7,6-4-7,-7 4-4,7-3-4,-7-3-2,7 1-1,-6-1-2,0 3-1,-1-4-1,1-3-1,5 3-1,-5-3-2,0 0-4,0 1-11,5 2-20,-5-6-27,5 3-33,6 1-43,-5-4-93,5-4-88,5 1-32,-5-7 0,6 4 18</inkml:trace>
          <inkml:trace contextRef="#ctx0" brushRef="#br2" timeOffset="10449.587">4657 1135 38,'-6'0'294,"6"0"35,0-2 31,0 2-57,-5-3-60,5 3-42,0 0-32,0 0-21,5 0-24,-5 0-18,12 3-23,-7-1-20,7 2-10,5 2-8,-7-2-4,7 2-5,-5-3-6,5 3-5,0 1-4,-7-4-2,7-1-1,0 3-1,0 0-1,-5-2-3,4 1-1,-5-1-3,1 0-3,5 0-2,-7 1-2,2-2-1,-1 2-2,0-2-1,1 2-1,-2 0 0,-4-2 0,5 1-6,-5-3-7,0 4-16,-1-1-24,0-3-32,-5 3-46,7-3-52,-2 0-64,-5 0-106,0 0-51,0 0-6,-5-3 24,5 3 47</inkml:trace>
          <inkml:trace contextRef="#ctx0" brushRef="#br2" timeOffset="10753.6054">5162 1310 170,'0'0'389,"-6"-4"47,0 4 37,6-3-70,-5 0-94,10 3-70,1-3-45,5 3-31,6 0-26,-5 0-22,4 3-25,1 0-28,6 0-24,-7 3-15,7-2-6,-1 2-3,1 0-4,-1-3-2,-5 1 2,5-1-2,1 0-5,-7 3-4,1 0-4,0 1-5,0-1-7,-6 0-6,0-2 0,1-1-14,-1 0-16,-6 0-19,1 1-24,0-2-28,5 1-46,-11-3-44,5 0-53,-5 3-84,6-3-63,-6-3-14,6 3 22,-1 0 45</inkml:trace>
          <inkml:trace contextRef="#ctx0" brushRef="#br2" timeOffset="11091.6207">5779 1514 70,'-6'4'370,"6"-2"55,0-2 40,6 0-29,-6 0-87,10 0-68,-3-2-51,3 2-26,2 0-21,-1 0-19,0 0-16,6 0-28,-5 0-23,4 2-16,1-2-11,-1 0-5,1 4-12,-5-4 0,5 2-2,0 2-3,0-4-3,-7 3-3,7 0-2,-5-3-5,5 7-3,-1-4-4,1 0-4,-1-1-5,1 2-5,6-1-2,-7 3-2,8-2-3,-2-1-15,0 3 4,-5-3-5,5 0-10,-5 1-18,5-1-26,-5 0-19,-5 0-39,5 0-32,-7-3-22,2 0-17,-1 3-16,-5-3-22,-1 0-26,1 0-37,-6-3-74,6 0-74,-1 0-15,1-3 23,0-1 46,-6 4 60</inkml:trace>
          <inkml:trace contextRef="#ctx0" brushRef="#br2" timeOffset="11558.6505">6642 1643 206,'0'0'345,"-6"0"41,6 0 9,0-3-73,0 3-61,0 0-52,6-3-35,-6 3-30,6 0-29,-1 3-22,1-3-18,-1 3-13,7 1-10,4-1-5,-4 2-4,5-1-4,-1 2-8,7 1-7,-1 2-7,1-3-4,-1 1-6,-5-4-5,5 3-1,1 0 0,-7-2 0,7-1 0,-6 3 1,-1-2 4,1-2-2,-5 1 1,-1-3-1,0 3-1,-6-3-3,1 0 0,0 0-8,-1 4-10,-5-4-14,6 0-19,-6 0-27,0-4-33,-6 4-40,1-3-45,-1 0-50,0 1-85,1-2-72,-6-2-19,5-4 18,-5 4 40</inkml:trace>
        </inkml:traceGroup>
      </inkml:traceGroup>
    </inkml:traceGroup>
    <inkml:traceGroup>
      <inkml:annotationXML>
        <emma:emma xmlns:emma="http://www.w3.org/2003/04/emma" version="1.0">
          <emma:interpretation id="{6DF7ED12-8E36-4166-BB7F-3B9F9451593D}" emma:medium="tactile" emma:mode="ink">
            <msink:context xmlns:msink="http://schemas.microsoft.com/ink/2010/main" type="paragraph" rotatedBoundingBox="23278,6272 22976,8944 21930,8826 22232,6154" alignmentLevel="2"/>
          </emma:interpretation>
        </emma:emma>
      </inkml:annotationXML>
      <inkml:traceGroup>
        <inkml:annotationXML>
          <emma:emma xmlns:emma="http://www.w3.org/2003/04/emma" version="1.0">
            <emma:interpretation id="{F543F7C8-2217-427C-BBB2-6925FD0283E0}" emma:medium="tactile" emma:mode="ink">
              <msink:context xmlns:msink="http://schemas.microsoft.com/ink/2010/main" type="line" rotatedBoundingBox="23278,6272 22976,8944 21930,8826 22232,6154"/>
            </emma:interpretation>
          </emma:emma>
        </inkml:annotationXML>
        <inkml:traceGroup>
          <inkml:annotationXML>
            <emma:emma xmlns:emma="http://www.w3.org/2003/04/emma" version="1.0">
              <emma:interpretation id="{BA4C1BBD-3840-46BE-8C35-97D233D46916}" emma:medium="tactile" emma:mode="ink">
                <msink:context xmlns:msink="http://schemas.microsoft.com/ink/2010/main" type="inkWord" rotatedBoundingBox="23278,6272 22976,8944 21930,8826 22232,6154">
                  <msink:destinationLink direction="with" ref="{B356EAD7-E04C-49DF-8E19-E79E4669DAB5}"/>
                </msink:context>
              </emma:interpretation>
              <emma:one-of disjunction-type="recognition" id="oneOf2">
                <emma:interpretation id="interp6" emma:lang="en-IN" emma:confidence="0">
                  <emma:literal>U</emma:literal>
                </emma:interpretation>
                <emma:interpretation id="interp7" emma:lang="en-IN" emma:confidence="0">
                  <emma:literal>u</emma:literal>
                </emma:interpretation>
                <emma:interpretation id="interp8" emma:lang="en-IN" emma:confidence="0">
                  <emma:literal>W</emma:literal>
                </emma:interpretation>
                <emma:interpretation id="interp9" emma:lang="en-IN" emma:confidence="0">
                  <emma:literal>w</emma:literal>
                </emma:interpretation>
                <emma:interpretation id="interp10" emma:lang="en-IN" emma:confidence="0">
                  <emma:literal>V</emma:literal>
                </emma:interpretation>
              </emma:one-of>
            </emma:emma>
          </inkml:annotationXML>
          <inkml:trace contextRef="#ctx0" brushRef="#br2" timeOffset="16876.9435">1321 61 180,'0'0'225,"6"0"-16,-6 0-38,0 0-30,0-3-28,0 3-12,-6 0-11,6 0-5,0 0-7,0 0-2,-6 0 1,6 0 2,0 0 0,0-4-2,0 4-4,0 0-4,0-2-6,0 2-6,0-3-2,0 3-4,-5 0-3,5 0-5,0 0-5,0 0-9,0 0-8,0 0-8,0 0-4,-6 3-4,6-1 1,-6 2-2,6-1 1,-5 0 2,-1 0 4,6 1 3,-6 2 8,1-3 0,5 6 2,-5-2 1,5-1 0,0 4-3,-6-1-6,6 0 0,-6 1 0,6 0 0,0-2-1,-5 5 0,5-1 0,0-2 0,-6 3-2,6 0-2,0-1-1,0 1-1,0-1-1,-6-2-1,6 3-2,0 0 1,0-1 2,0-3 1,0 3 1,6 1 3,-6-3 2,0 2-2,0-2-3,6 3-1,-6-5-2,0 5-3,5-3-1,-5-1 1,0 1-1,6-1-2,-6 3 1,0-4 0,0 1-2,6-3 0,-6 4 1,0-4 0,0 1-1,0 1 0,0-1 1,0-1 0,5 0 0,-5 0 1,0 1 1,5-1-1,-5 1 0,0 2-1,6-3 1,-6 1-2,6 2 0,-6 1 0,5 0 2,-5-5-1,6 5-1,-6-4 0,0 4 1,6-4-1,-6 0-2,0 4 1,5-5 1,-5 2 0,0-1 0,6 1 0,-6-1 1,0 1-1,0-1 0,0-3 1,0 6 1,0-2-1,0-1-2,-6 3 1,6-5 0,0 2-1,0-3-1,0 3 0,-5 1 2,5 2-1,0-3 1,0 4-1,-6-4 1,6 4 0,0-4-2,0 3 0,0 1 0,0 0 1,0-5-1,0 5 1,-6 0 1,6-2 1,0 2-1,0 0 0,0-4 0,0 3 0,-5 1 0,5 0 0,-6-4 0,6 4 0,0-1-2,-6 1 1,6-4 0,0 3 0,0 1 0,-5-4 0,5 4 1,0-1 0,0 0-1,-5-2-1,5 2 1,0 1 0,0-1 0,0-3 1,0 4 0,-6-1 10,6-3 2,0 4-7,0-1-3,0-3-2,-6 4 0,6 0-11,0-1-2,0-3 5,-5 4 5,5-1-1,0 3-1,0-2 3,0 0 0,-6 0-11,6-2 5,0 0 2,0 1 5,-6-1 0,6 2 1,0-3 13,0-1-4,0 0-4,-5 1-1,5-1-1,0 3-1,0-2 0,-6 2 0,6-3 2,0 0 0,0 4-1,0-3 1,0 1-1,-6-1 1,6 3-2,0-1 1,0 1 1,0 0-3,0-2 1,0 2-1,-5-3 1,5 1 0,0 2-1,0-3 1,-5-1 0,5 3-1,0-2-1,0 2 1,0-3 0,-6 1 0,6 3 0,0-5 2,0 2-1,0 2 0,0-3 0,0 0 0,-6 4-1,6-3 0,0 1 0,0-1 0,0-1 0,-5 1 0,5 2 1,0-2-1,0-1 1,0 0 0,0 0 0,0 1-1,0-1 0,0 0-1,0 4 0,0-4 0,-6 4 0,6-5 1,0 2-1,0 3 0,0-1 0,-6 1 0,6-4 2,-5 3-1,5-2 1,0-1-1,-6 1-1,6-2 1,0 5 0,0-4 1,-6 1 0,6-2 0,0 2-2,0 3 1,-5-4 0,5 0-1,0 0 0,0 1 0,-5 2 1,5-2 0,0 0 0,0 2-1,-7-3 0,7 4 0,-5-2 1,5 2-1,0 0 1,0 0 1,-5-2 0,5 2 0,0-3-1,0 2-1,0 0 0,-6 1 0,6-1 0,0 1 0,0-1 0,0-3 1,-6 7-1,6-7 1,0 4 0,0-1-1,-5 1 1,5 0-1,0-1 0,0-3-1,0 4 0,-6-1 1,6-3 1,0 4 1,0-4 0,0 3 0,-6-3 1,6 1-1,0-1-1,0 1 0,0-2-1,0 2 0,0 0 0,0-1-1,0 0 0,0-3 0,0 7 0,0-3 1,0-5 7,0 8-2,0-4-2,0 1 0,0-1-2,0 0-1,-5 0-8,5 1 3,0-1 3,0-4 1,0 5 0,0 0 0,0-1 0,0-3 1,0 3-1,0 1 0,0-1 1,0 0 0,0 0 0,0-2 0,0 2 0,0 1 0,0-1 0,0 0 0,0-3 0,0 3 0,5-2 1,-5 2-1,0-4 0,0 2 0,0 2-1,6-2 0,-6 2 0,0-3 1,0 0 1,0 0-1,0 4-1,0-4 0,0 0 0,0 3-1,0 0 1,0 1 1,0-4 1,0 0 0,0 1 0,0-4 0,6 2 0,-6 2-1,0-4 1,0 2 0,0-2 0,5 4 1,-5-4-1,6 3 1,-6-3-2,0 0 1,0 3-1,6-3 0,-6 0 0,0 3 0,0-3-1,0 0 1,5 4-1,-5-4 1,0 0 0,5 3-1,-5-3 1,0 3 2,7-1-1,-2-2 1,0 0 2,1 0 1,0 0-2,5 0-1,-5 0-1,5 4 0,-5-4-1,4 3 0,-4-3 0,5 0 1,-5 0-1,5 3 0,-5-3 0,0 0-1,4 0 0,-4 0 0,5 3 2,-5-3-1,5 0 1,1 0 2,-1 0 0,0 0-1,0 4-2,6-4 1,0 0-2,-6 0-1,6 0-6,-6 3 4,6-3 1,-6 0 1,0 3-1,0-3 1,6 0 5,-5 3-2,-7-3-2,12 3-10,-6-3 4,-5 3 4,5 1-1,0-4 1,0 3 1,1 0 9,-1-3-4,0 3-2,-5-3-1,5 0 0,0 0-1,0 0 0,1 3-1,-1-3 0,5 0 1,-4 0-2,5 0-1,-6 3 1,0-3-1,-5 0 1,5 0-1,0 3 3,-5-3 2,-1 4-1,7-4 1,-7 0 0,1 3 0,5-3-1,-6 3-2,1 0 0,-6-3 0,6 4 0,-1-4-1,1 0 2,-6 2 0,6-2 1,-6 3 0,5-3 1,-5 3 0,0 1-1,6-4 1,-6 0-1,6 3-1,-1-3 0,-5 0 1,5 3 1,1 0 0,0 1 0,-6-4 1,5 3-2,1-3 0,0 3 0,-6-3-1,5 0 1,1 2-1,-6-2 1,6 0-2,-6 4 0,5-4 1,-5 0 0,0 3 0,0-3 0,5 0 2,-5 0 0,0 0-1,0 0 1,0 0 0,0 0 1,0 0 0,0 0-2,0 3 2,7-3-2,-7 0 1,0 0-2,0 0 1,5 0 1,-5 0-1,0 0 0,0 0 0,5 0 1,-5 0-1,0 0 0,0 0 0,0 0-1,0 0 1,0 0 0,0 0 0,0 0 1,0 0-1,0-3 1,0 3 1,0 0-1,0 0 1,0 0 1,0 0 1,0 0-1,0-3 0,0 3 0,0 0 0,0-4-2,0 4-1,6-2 1,-6-1-3,0 0 2,0-1 1,0-2 0,6-1 0,-6 1-1,0-3 5,5 3-1,-5-1-2,0-2 0,0 3-1,6-1 0,-6 1 0,0 0-1,0-4 2,0-2 1,0 2 0,-6 0 0,6 2 2,0-5 3,0 3 1,-5 1 3,5-1 3,0-2 4,0 2 3,-6-2 2,6 2 2,0 0 2,0 2 0,0-2-2,6 3-3,-6-1 0,0 1-3,0-3-4,0 4-4,5 0-1,-5-1-3,6 1-1,-6 0-2,0 0-2,6-1 3,-6 1-2,5 0-6,-5 0 1,5-1 0,-5 1 1,7 2 0,-7-2 0,0 0 7,5-4-4,-5 1 0,5 0-2,-5-1 0,6-2-1,0 2 0,-6 1 0,5-1 0,-5 1 0,6-1 0,-6 1-1,0-1 2,6 1 0,-6-1-1,0-2 0,5 2 0,-5 1 0,5-3 0,-5-1 0,7 1 0,-7-1 1,5 0 1,-5 1 0,5-1-2,2-3 1,-2 4-1,-5-1-1,5 1 0,-5-1-1,6 0 0,-6 3 0,0 1 1,6-1 0,-6 1 1,5-1-1,0 1 1,2-4 0,-7 4-2,5-1 4,-5-3-2,5 1 0,-5-1-2,7 1 0,-7-4 1,5 3-7,-5-2 2,5 2 2,2-3 0,-7 4 2,0-1 0,5 1 3,-5-4 0,0 6 1,0-2 6,0-1-3,0 1-2,0-1-2,0 3 0,0 2 0,0-2-7,0 0 3,-5 1 1,5-1 1,0 1-2,-7-1 1,7 1-1,0-1-1,-5-5 1,5 3 1,0-1 0,0-3 0,0-1-1,0 2 1,0-3-1,0 5 2,0-3 1,0 0 0,0 0 0,0 4 1,0-3 1,0 1-1,-5 2 1,5-1 0,0 1 0,0 2-3,0-2 2,-7-2 1,7 2 1,0-1-1,0 1 0,0-1 4,-5 0-1,5 1-3,0-1 0,0 1 0,0-4 2,5 3-1,-5 1 0,0-4-2,0 4 1,7-4 0,-7 4-2,5-1 1,-5 0-1,0 0-3,5 1 2,-5-1 0,7 4 1,-7-4 1,5 0 0,-5 1 5,0-1-3,5 1 0,-5-1-2,6 0 0,-6 1 0,0 2 2,0-3-6,0 1 2,0 3 0,0-3 1,0 2 0,0 0 0,0 1 5,0 2-2,0-3-1,0 5-1,0-2 0,-6 1 0,6 3 0,0-3-1,0 0 0,0-1 0,0 1 1,0-1 0,0 2 0,0-2 0,0 4-1,0 0 0,0-4-4,0 1 3,0-4 0,0 4 1,0-3 0,0 2 0,0 1 3,0-3 0,-5 3-2,5-4 0,0 0 0,0 5-1,0-5 0,0 0 0,0 1 0,0 0 0,0-1 0,0-3 0,0 3 0,0 2 1,0-5-1,0 1 0,0 2 0,0 0 0,0-2 0,0-2 0,0 6-1,0-5 1,0 1-1,0-1 1,-5 3 0,5-2 2,0-1 3,0 0-2,0 4 1,0-4-1,0 0-1,0 5-1,0-5-1,-7 3 0,7 1 0,0-1-1,0 1 1,0-1-1,0-2 0,0 2 0,-5 1 0,5 0-1,0-1-1,0 0 0,0 1-1,-5 0-1,5-1 1,0 0-1,-7 2 2,7-2 0,-5 0 0,5 1 2,-5-1-1,5 1 2,0-1-2,-7 1 0,7 3-1,0-4-3,0 0 0,0 5-2,-5-5-3,5 3-6,0 1-10,0 0-9,0 3-12,0-3-18,0 2-16,0 1-17,0-3-13,0 3-16,0-1-15,0 1-14,0 0-10,-5 0-9,5-1-7,0 2-6,0 2-9,0-3-39,0 3-47,0-3-10,-6 3 10,6-4 21</inkml:trace>
        </inkml:traceGroup>
      </inkml:traceGroup>
    </inkml:traceGroup>
  </inkml:traceGroup>
</inkml:ink>
</file>

<file path=ppt/ink/ink1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15.546"/>
    </inkml:context>
    <inkml:brush xml:id="br0">
      <inkml:brushProperty name="width" value="0.10583" units="cm"/>
      <inkml:brushProperty name="height" value="0.10583" units="cm"/>
      <inkml:brushProperty name="color" value="#C00000"/>
      <inkml:brushProperty name="fitToCurve" value="1"/>
    </inkml:brush>
    <inkml:brush xml:id="br1">
      <inkml:brushProperty name="width" value="0.10583" units="cm"/>
      <inkml:brushProperty name="height" value="0.10583" units="cm"/>
      <inkml:brushProperty name="color" value="#00B0F0"/>
      <inkml:brushProperty name="fitToCurve" value="1"/>
    </inkml:brush>
  </inkml:definitions>
  <inkml:traceGroup>
    <inkml:annotationXML>
      <emma:emma xmlns:emma="http://www.w3.org/2003/04/emma" version="1.0">
        <emma:interpretation id="{9F3FFBF7-69BF-4C21-A53E-D657796D629A}" emma:medium="tactile" emma:mode="ink">
          <msink:context xmlns:msink="http://schemas.microsoft.com/ink/2010/main" type="writingRegion" rotatedBoundingBox="23286,8068 24341,5958 25312,6444 24257,8554"/>
        </emma:interpretation>
      </emma:emma>
    </inkml:annotationXML>
    <inkml:traceGroup>
      <inkml:annotationXML>
        <emma:emma xmlns:emma="http://www.w3.org/2003/04/emma" version="1.0">
          <emma:interpretation id="{0AF542E5-B773-4B96-A4B5-47BE3E856A76}" emma:medium="tactile" emma:mode="ink">
            <msink:context xmlns:msink="http://schemas.microsoft.com/ink/2010/main" type="paragraph" rotatedBoundingBox="23286,8068 24341,5958 25312,6444 24257,8554" alignmentLevel="1"/>
          </emma:interpretation>
        </emma:emma>
      </inkml:annotationXML>
      <inkml:traceGroup>
        <inkml:annotationXML>
          <emma:emma xmlns:emma="http://www.w3.org/2003/04/emma" version="1.0">
            <emma:interpretation id="{7F184899-CC56-4579-B2B2-BEB9723DD3A9}" emma:medium="tactile" emma:mode="ink">
              <msink:context xmlns:msink="http://schemas.microsoft.com/ink/2010/main" type="line" rotatedBoundingBox="23286,8068 24341,5958 25312,6444 24257,8554"/>
            </emma:interpretation>
          </emma:emma>
        </inkml:annotationXML>
        <inkml:traceGroup>
          <inkml:annotationXML>
            <emma:emma xmlns:emma="http://www.w3.org/2003/04/emma" version="1.0">
              <emma:interpretation id="{F00EB9B8-4E04-459A-B457-457E99A47A63}" emma:medium="tactile" emma:mode="ink">
                <msink:context xmlns:msink="http://schemas.microsoft.com/ink/2010/main" type="inkWord" rotatedBoundingBox="23286,8068 24341,5958 25312,6444 24257,8554"/>
              </emma:interpretation>
              <emma:one-of disjunction-type="recognition" id="oneOf0">
                <emma:interpretation id="interp0" emma:lang="en-IN" emma:confidence="0">
                  <emma:literal>*at</emma:literal>
                </emma:interpretation>
                <emma:interpretation id="interp1" emma:lang="en-IN" emma:confidence="0">
                  <emma:literal>*Kid', i</emma:literal>
                </emma:interpretation>
                <emma:interpretation id="interp2" emma:lang="en-IN" emma:confidence="0">
                  <emma:literal>*id, i</emma:literal>
                </emma:interpretation>
                <emma:interpretation id="interp3" emma:lang="en-IN" emma:confidence="0">
                  <emma:literal>*fiat</emma:literal>
                </emma:interpretation>
                <emma:interpretation id="interp4" emma:lang="en-IN" emma:confidence="0">
                  <emma:literal>*id', i</emma:literal>
                </emma:interpretation>
              </emma:one-of>
            </emma:emma>
          </inkml:annotationXML>
          <inkml:trace contextRef="#ctx0" brushRef="#br0">508 7 90,'12'-3'299,"-12"0"25,0-1 18,0 1-92,0 3-63,0 0-38,-6 7-16,-5-1-7,-1 3-4,2 7 1,-7 0-4,-6 6-14,0 3-14,-4 0-10,5 4-7,-12-4-6,5 3-8,2 0-7,-7 1-8,6 0-9,0-4-8,6 3-7,-7-6-6,7 1-5,0-2-6,-1-2-2,6 0-14,1-3-22,4-3-29,1-1-41,0-2-48,5-4-63,6-3-97,0-3-96,0-6-31,0-1 9,6-2 31,-1 0 54</inkml:trace>
          <inkml:trace contextRef="#ctx0" brushRef="#br0" timeOffset="-1255.0692">340 152 83,'12'-16'248,"-7"3"25,0 1-24,7-1-52,-7 1-37,1-1-20,0 3-8,-1 2-3,1 1-2,0 0-5,-6 4-9,5 0-13,-5 0-17,0 0-19,0 3-15,0 3-8,0 0-3,-5 3 1,5 8 5,-12 1 6,7 3 4,-12 5-2,5 2-2,-4 3-7,-1 0-7,0 4-5,-5-3-5,5 2-7,0-2-4,1-1-4,-1 0-5,0-2-6,0-2-12,0-1-23,6 0-31,-6-5-45,6-2-48,5-7-55,-5 1-78,5-7-92,-5-3-30,11-3 12,-5-7 30,5 1 50</inkml:trace>
          <inkml:trace contextRef="#ctx0" brushRef="#br0" timeOffset="-1525.0845">217-513 90,'-6'-7'150,"1"4"-12,-1 0-11,6 0 7,-6-1 14,6 1 11,0 0 4,0-3-4,0 3-9,0-4-12,0 4-2,6-3 6,-6 0 5,6 3-1,-1-4-4,-5 1-7,6-1-14,0 4-15,-6-2-13,5-2-11,1 4-9,-6 0-9,6-1-4,-6 1-4,0 0-7,5 3-7,-5 0-7,0 0-9,0 0-10,0 0-7,0 3-6,0 7-3,0 0 1,0 5 4,5 3 7,-5 2 5,0 5 8,0 3 8,0 7 10,-5 3 5,5 6 4,-5 0 6,-1 7 4,6 0-3,-6-1-4,1 0-7,-1 4-5,0-7-9,1 0-8,-1 0-4,6-2-5,-6-4-2,1-4-2,5-2 1,-6-3-3,6-1-2,0-9-1,-5 0-3,5-3-4,0-3-3,0-4 0,-6-1-6,6-5 1,0 0-13,0-3-11,0 0-16,-5-3-22,5 0-26,0 0-34,0-3-29,-6 0-27,6 0-29,-6 0-24,6-1-23,0 2-25,0-5-59,0 0-61,6 1-10,-6 0 19,6-4 35</inkml:trace>
          <inkml:trace contextRef="#ctx0" brushRef="#br1" timeOffset="-4583.2566">245-624 168,'-11'10'262,"0"3"28,-6 5-38,0 4-43,0 6-31,-5 5-20,5 2-19,0 2-22,6 4-30,-6 3-18,11-4-19,-5 6-18,11-5-7,-6-1-7,1-2-2,5-3-5,0-4-3,0-6-1,5 0-4,-5-6-3,6 0-6,-6-6-1,0-4-3,6 1-5,-1-7-6,1 1-8,0-11-6,-1 0-15,6-5-8,-5-4-10,5-3-11,-5 1-10,5-7-4,0-4 3,1-6 2,-1-3 5,5 0 17,-4-5 14,5 1 17,-6 1 12,5 3 16,-4 4 13,-1 6 15,-5 3 7,-1 2 3,1 11 0,0-1-2,-6 6 1,0 11-1,-6 2 3,0 10 4,1 3 6,-7 7 2,1 1-1,0 4-6,6 5-12,-7-1-1,7-2-2,-7-1-2,7 3-3,-1-3-3,0-7 7,1 3-7,5-9-4,-6 0-3,6-3-4,0-4 0,0-5-2,0-1-6,0-3-9,0-3-3,6-6-10,-6-4-7,5-2-9,1-4-6,0-3 3,5-3-7,-5-3-5,5-3-3,0-7 1,0 0 6,0 1 2,1-1 11,-1 4 13,0-1 14,-6 7 10,1 6 5,0 3 6,-6 7 7,0 2 11,-6 11 10,-5 8 10,0 4 12,-6 12 8,6 3 0,-6 4-4,0 6-7,0 0-11,6 4-3,-6-5-11,6 1-6,0 0 0,-6-3-5,6-3-4,5-4-8,-5 1 1,5-4 1,1-3-7,-1-3 3,6-6 1,0-3-2,0 0-4,0-7-8,6-4-6,-1-2-9,7 0-10,-7-8-9,6-2-7,1-3-1,-1-6-1,0-3 5,0 0 5,6-9 7,-6-1 5,6-6 9,0-6 7,0 0 6,5-3 6,-5-4 2,0 4 4,0 3 4,-6 6 3,0 7-1,1 6 2,-7 6 0,-5 3 3,0 10 3,-5 6-1,-2 6 3,-3 10 1,-2 3 4,-5 9 4,0 3-2,7 4-2,-7 6-3,0-3 0,0 3-5,6-3-3,0-4-2,5 1 0,0-4-1,1-2 0,-1-4-2,0-2-1,1-5 1,5-5 1,0-1 2,0-2 1,5-7 1,1-3-4,5-3-4,-5-7-4,5-6-5,1-3-5,-2-3-4,2-6-3,-1-7 1,0-5 0,6-5 2,-6-5-1,6 0 3,0-7 3,-1 1-1,1 2 1,-5 4 0,5 2 4,-7 7 3,-3 6 0,3 7-4,-10 5 2,0 8 1,0 5 1,0 10 2,-10 6 2,3 7 6,-9 6 1,5 6 0,-6 7 0,0 2-2,6 4-1,-6 4 0,6-1-2,-6-3 1,12 3 0,-7-3 2,1-5 0,5 0 0,1-5 1,-1-3-2,6-3 0,-6-6-2,6-1 3,0-5 2,0-1 3,0-5-1,0-4-1,6-4-1,0-5-7,-6-4-4,5-6-2,1-6-1,0 0-14,5-7 9,-5-3 6,-1-3 2,0 1 2,1-4-1,0 0 15,5 3-5,-5 4-4,-1 5-2,1 8-2,0 1-2,-6 4-2,0 7-2,-6 2-1,6 11 0,-11 5 2,-1 10 2,1 7 1,0 6 2,-6 1 2,6 8-1,-6 4 2,1 2 4,4 0 1,1-2 0,0-1 1,-1-3 1,7-7 0,-1 5-5,-5-8 0,11-6-1,-5 0 0,5-6-2,-6-3 2,6-3 3,0-5 0,6-4 0,-6-1-2,5-3-2,6-7-5,-5-1-5,5-5-4,-5-6-4,5 0-3,-5-9-3,5-1-3,0-2-1,0-7 1,0-3 1,1 0 4,5-4 4,-7 5 4,2 1 3,-1 6 5,0 1 2,-5 9-1,-6 5 0,0 5 1,0 7-1,-11 6 3,5 9 3,-11 7 3,6 3 2,-6 6 2,6 4 0,-6 2 0,6 1 0,0-1 1,0 1-1,-1-1 0,7-6-1,-1 1-3,0-4-2,6 0 0,0-6 0,0-3-3,0-5 1,6-1-2,-6-1-3,11-6-3,-5-3-6,5-3-1,1-1-4,-2-5-1,2-4-1,-1-3 2,0-3 5,1-6 2,-7 3 4,6-8 4,0 0 3,1-2 2,-1-1 4,-5 3 3,4 1 7,-3 3 8,-2 4 5,-5 3 5,5 6-1,-5 4-1,-5 6-3,0 2-2,-7 4-4,1 10 0,-6 5 4,-6 5 4,1 5 5,0 6 2,0 4 0,-1 0 1,6-1-4,-5 1-4,5 0-7,0-1-7,6-2-3,-6-4-5,6-3-3,5 1-1,-5-8-2,5 2-1,6-8-2,-5 1 1,5-7-1,0 0 5,0-3-10,5-3-8,1-7-6,0-5-9,-1-3-11,6-4-20,-5-6 0,5-8-2,0 0-8,-5-5 0,11-7-2,-11-1 2,10-5-2,-5 0 2,1-2 10,5 5 7,-6 5 11,0 4 13,-6 5 9,7 5 8,-7 7 1,-5 6 2,6 7 1,-12 6 2,1 9 0,-1 7 1,-5 9 4,0 6 3,-6 7 1,0 9 0,0 3 2,-5 7 3,5-1 0,0 1 0,-5 0 1,5-4 0,0-3 1,-5 1-2,5-7-1,0 0-2,6-4-3,0-5-1,-1-3 0,1-8 0,6-2 1,-1-3 4,6-3 5,0-4 0,0-6 0,6 0-3,-1-6-6,1-6-4,5-1-9,0-6-4,0-2-3,1-8-4,-1-1-2,6-9-5,-1-1 2,1-7-2,0-4 2,0-2 3,5-4 2,-5-2 3,6 2 3,-7 0 7,7 4-1,-12 9 0,6 3 2,-6 6 1,-5 10 0,-1 7-4,-5 2 2,0 9 2,-5 8 1,-1 5 2,-5 10 3,0 6 4,-6 8-1,0 7 7,-5 4 0,5 4 5,0 3 2,0 2-1,-5-2 5,5 2-5,0-3 0,0-3-5,6-3-6,-6-6-4,6 1-9,0-8-19,0 0-28,-1-6-42,7-6-43,-1-3-97,1-7-91,5-5-36,0-4 0,0-6 25</inkml:trace>
          <inkml:trace contextRef="#ctx0" brushRef="#br1" timeOffset="-7769.4337">256-668 112,'0'0'238,"-6"0"21,6 0-51,0 0-44,0 0-34,0 0-24,0 0-19,0 0-17,0 0-15,0 3-13,0 0-9,-5 0-3,5 1 0,-5-1 11,5 3 1,-6 4 6,0-1 1,1 4-1,-1-4 0,-5 7-6,5 0 4,0-1 0,-5 4 2,6 7 0,-1-1-1,1 0-1,-1 4 0,-5 2-3,5 1-6,6 3-8,-6-2-4,1 3-5,-1-1-6,6-4-3,0 0 1,-5 1-2,5-7-2,0 0 1,0-3-2,0 0 5,0-6-6,0 0-2,0 0-3,0-4-5,0-2-10,0-1-22,-6-3-15,6 1-25,0 0-30,0-5-33,0 1-32,0 0-39,0-3-91,0 0-38,0 0-3,0-3 19,0 0 33</inkml:trace>
          <inkml:trace contextRef="#ctx0" brushRef="#br1" timeOffset="-7477.4172">391-132 157,'5'0'267,"-5"-3"21,6 0-47,-6 3-69,0 0-52,0 0-32,0 3-18,0 0-7,0 7-2,0-1 3,-6 1 3,1 5-2,-7 4-4,-5 1 0,7 1 1,-7 4 2,-6 4 3,7-4 0,-7 4 3,0-1-8,7-3-6,-7 3-10,6-3-10,1 1-7,-1-4-9,0 0-6,6-3-3,0-1-2,5-5-3,-5 2-2,5-2-5,1-3-6,-1-4-12,0 0-17,6-2-28,-5-1-42,5-6-52,0-1-70,0-2-107,0-6-48,0-1-5,0-3 25,5 0 44</inkml:trace>
          <inkml:trace contextRef="#ctx0" brushRef="#br0" timeOffset="-499.0271">491-822 27,'0'-10'253,"7"4"30,-7-3 18,-7 2-73,7 1-48,0 0-36,0 0-24,0 2-23,-5-2-23,5 3-20,-5 3-18,-2 3-15,7-3-4,-10 2 1,4 6 6,0-2 12,-5 0 11,0 7 15,-1 0 11,2 5 7,-7 1 5,0 2-1,0 2-5,0 5-12,-5 0-12,5 1-13,-5 3-12,-1-4-10,1-3-9,5 0-4,-6 0-5,1 1-3,0-1-8,5 0-14,0-2-26,0-1-42,0-3-57,6-4-73,-6 2-134,6-5-58,6-3-16,-1-3 22,6-2 47</inkml:trace>
          <inkml:trace contextRef="#ctx0" brushRef="#br1" timeOffset="-6736.3787">481-832 120,'0'0'210,"-7"0"1,7 3-47,-5-6-33,0 6-16,-7 0 0,1 1 4,0 9 2,-6-1-2,0 1-6,-5 2-8,5 4-15,-5-3-14,-1 3-16,1-1-12,-1 2-12,1-5-9,0 4-7,-1-3-6,1 0-5,-1-4-5,1 4-1,5-3-4,-5-1-13,5 1-22,0-4-34,0 1-46,0-4-74,6 1-104,0-1-43,0-2-9,-1-4 16,7 0 39</inkml:trace>
          <inkml:trace contextRef="#ctx0" brushRef="#br1" timeOffset="-6536.366">262-652 133,'-12'9'153,"2"4"-47,4-1-49,-5-2-28,-1 2-37,1-2-67,0 3-41,0-8-23</inkml:trace>
          <inkml:trace contextRef="#ctx0" brushRef="#br0" timeOffset="-789.0319">-41-646 150,'-6'3'247,"1"-3"26,-1 3-52,1-3-31,5 0-15,0 0-1,0 0 0,5 0-6,6 0-10,1 0-17,10-3-19,6 3-23,6 0-21,5 0-11,0 0-13,6 0-12,0 0-12,0 3-11,-1-3-7,2 0-9,-7 4-4,-5-1-3,-1-3-8,-5 3-5,-6-3-11,-5 3-17,0-3-18,-5 0-25,-2 0-31,-3 0-35,-2 0-37,0 0-79,-5-3-72,0 0-21,-5-4 10,0 1 30</inkml:trace>
          <inkml:trace contextRef="#ctx0" brushRef="#br1" timeOffset="-7045.3938">234-693 159,'-11'-4'191,"5"4"-31,-5-2-44,-1 2-23,1 0-9,6-4-3,-1 4 0,-5 0 4,5-2-1,1 2-2,5 0 0,-6 0 6,6 0 10,0 0 8,0 0 16,6 0 5,-1 0-3,7 0-13,-1 0-20,5 0-23,7 0-27,5 0-17,0 0-10,0 2-7,0-2-3,5 4-4,-4-4-1,-2 2-2,2-2-1,-2 4 0,-3-1 1,-2 0 0,-5 0-1,5-3-2,-5 4-2,-6-1-9,0-3-12,1 3-22,-7-3-28,0 2-38,2-2-49,-7 0-73,0 0-85,0 0-28,0-2 1,-7 2 27</inkml:trace>
          <inkml:trace contextRef="#ctx0" brushRef="#br0" timeOffset="2969.1665">946-1336 75,'5'-10'178,"-5"4"-12,0-3-37,6 3-17,-6-1-7,6 1 0,-6 0 3,5 0-4,-5-1-1,0 1-3,6 2-3,-6-2-4,6 4-9,-6-2-8,0 0-5,0 1-8,5 3-11,-5 0-13,0 0-9,0 0-8,0 0-9,0 0-4,0 0-1,0 3 5,0 5 4,-5-6 5,5 4 7,0 4 7,0 0 6,0 2 6,0-2 6,0 5 3,0 1 4,0 3 0,5 0-3,-5 6-5,6 0-6,-6 4-6,0 2-4,6 1-5,-6 3-5,0-2-5,0 3-3,0 1-5,0-2-3,0 0-5,0-1-2,0 1-2,0 0-4,0-7 1,0-3-1,0 0 2,0-2-1,0-1 0,0-1 2,0-1-2,0 2 0,-6-3-1,6 3 1,-6-4-2,6 2 0,0-2 1,-5-2-1,5 0 0,0 0 1,-6-1-3,6-2-2,0 0-6,0-4-9,6 1-17,-6-4-22,5 1-26,1-2-33,0-1-33,4 0-37,-4-8-40,5 0-82,1-1-47,-1-5-4,0-3 19,0-2 38</inkml:trace>
          <inkml:trace contextRef="#ctx0" brushRef="#br0" timeOffset="3602.2043">795-1513 134,'5'0'234,"-5"0"-7,12-3-32,-2 0-27,2 3-23,5-3-20,5 0-11,0 0-6,7-1-14,-2 1-17,2 0-18,-2 3-19,7 0-16,-6 0-10,6 3-6,-6-3-8,-6 7-10,1-7-12,-7 6-17,1-3-17,-5-3-21,-1 6-28,-6-6-35,1 3-58,0 0-56,-1 1-21,-5-4 2,0 0 21</inkml:trace>
        </inkml:traceGroup>
      </inkml:traceGroup>
    </inkml:traceGroup>
  </inkml:traceGroup>
</inkml:ink>
</file>

<file path=ppt/ink/ink1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21.236"/>
    </inkml:context>
    <inkml:brush xml:id="br0">
      <inkml:brushProperty name="width" value="0.10583" units="cm"/>
      <inkml:brushProperty name="height" value="0.10583" units="cm"/>
      <inkml:brushProperty name="color" value="#C00000"/>
      <inkml:brushProperty name="fitToCurve" value="1"/>
    </inkml:brush>
  </inkml:definitions>
  <inkml:traceGroup>
    <inkml:annotationXML>
      <emma:emma xmlns:emma="http://www.w3.org/2003/04/emma" version="1.0">
        <emma:interpretation id="{7DE88195-A7B6-46C2-9102-FF9B23810B9F}" emma:medium="tactile" emma:mode="ink">
          <msink:context xmlns:msink="http://schemas.microsoft.com/ink/2010/main" type="writingRegion" rotatedBoundingBox="25717,8081 25985,5884 26680,5969 26412,8165"/>
        </emma:interpretation>
      </emma:emma>
    </inkml:annotationXML>
    <inkml:traceGroup>
      <inkml:annotationXML>
        <emma:emma xmlns:emma="http://www.w3.org/2003/04/emma" version="1.0">
          <emma:interpretation id="{2752F6EF-3E8D-436C-A162-A51FFF219ECD}" emma:medium="tactile" emma:mode="ink">
            <msink:context xmlns:msink="http://schemas.microsoft.com/ink/2010/main" type="paragraph" rotatedBoundingBox="25717,8081 25985,5884 26680,5969 26412,8165" alignmentLevel="1"/>
          </emma:interpretation>
        </emma:emma>
      </inkml:annotationXML>
      <inkml:traceGroup>
        <inkml:annotationXML>
          <emma:emma xmlns:emma="http://www.w3.org/2003/04/emma" version="1.0">
            <emma:interpretation id="{D803973D-B1D4-4FF3-91B8-0485D5335940}" emma:medium="tactile" emma:mode="ink">
              <msink:context xmlns:msink="http://schemas.microsoft.com/ink/2010/main" type="line" rotatedBoundingBox="25717,8081 25985,5884 26680,5969 26412,8165"/>
            </emma:interpretation>
          </emma:emma>
        </inkml:annotationXML>
        <inkml:traceGroup>
          <inkml:annotationXML>
            <emma:emma xmlns:emma="http://www.w3.org/2003/04/emma" version="1.0">
              <emma:interpretation id="{C0E9C6CF-A2CD-406C-820D-64DDC081CBE4}" emma:medium="tactile" emma:mode="ink">
                <msink:context xmlns:msink="http://schemas.microsoft.com/ink/2010/main" type="inkWord" rotatedBoundingBox="25717,8081 25985,5884 26680,5969 26412,8165"/>
              </emma:interpretation>
              <emma:one-of disjunction-type="recognition" id="oneOf0">
                <emma:interpretation id="interp0" emma:lang="en-IN" emma:confidence="0">
                  <emma:literal>J</emma:literal>
                </emma:interpretation>
                <emma:interpretation id="interp1" emma:lang="en-IN" emma:confidence="0">
                  <emma:literal>5</emma:literal>
                </emma:interpretation>
                <emma:interpretation id="interp2" emma:lang="en-IN" emma:confidence="0">
                  <emma:literal>I</emma:literal>
                </emma:interpretation>
                <emma:interpretation id="interp3" emma:lang="en-IN" emma:confidence="0">
                  <emma:literal>i</emma:literal>
                </emma:interpretation>
                <emma:interpretation id="interp4" emma:lang="en-IN" emma:confidence="0">
                  <emma:literal>t</emma:literal>
                </emma:interpretation>
              </emma:one-of>
            </emma:emma>
          </inkml:annotationXML>
          <inkml:trace contextRef="#ctx0" brushRef="#br0">202 56 107,'0'-3'205,"-6"-1"-1,6 1-37,0-3-29,0 3-17,-6 0-8,6-3 5,0 2-4,0 0-7,0-1-10,0 2-11,0-1-8,0 1-9,0 1-6,0 2-3,0-4-9,0 4-9,0-4-11,0 4-8,0 0-9,0 0-9,0 0-4,0 0-1,0 4-2,0 0 1,0-2 1,-5 5 2,5-1 1,0 4 0,0-4 1,-6 3-1,6 1 1,0-1 4,-5 3 4,5 5 5,-6-2 4,6 1 7,-6 3 3,6 3 0,-5 0-1,5 3-3,-6 0-3,6 0-5,0 1-4,0 2-2,0 1-4,0 0 1,0-2-3,0 2 0,0 3-2,6-1 1,-6 4-1,0-1-2,0 1 2,0 0 0,0-1-1,0-2 2,0 2 1,-6-2 3,1-1 3,-1-2 2,0 0 3,-5-2 1,5-1 1,1-4 0,-6 0-1,5 0-2,1 0 0,-7-3-2,7 0-2,-1 0 0,0 3-4,1-4-2,-1 5-2,6-1-2,-6 0-2,6 0-1,-5 3 0,5-3-1,0 4-3,0-4 1,0-1 1,5 2-3,-5-4 1,0 0 0,0 0 1,0-1-1,0-2 0,-5 4 2,5-5 1,-5 1 1,5 3 3,-6-1 1,6-2 2,-6 4-1,6-2-1,-5-3 2,-1 2-1,6-2 0,-6 4 0,6-6 0,0 2 0,0-2-2,0-1-1,0-2 1,0 3-1,0-4 2,0 1-1,0-1-1,-5 1-1,5 0 1,0-2 8,0-1-6,0-1-4,0 4 0,0-4 0,0 0 0,0 1-7,0-1 2,0 0 6,0-3 0,0 0 0,0 4 0,5-4 2,-5 0 0,0 3 3,0-3 3,0 4 0,6-4 1,-6 0 1,0 3 0,6-3-3,-6 4-2,5-1-2,-5 0-1,0 0 1,6 1-2,-6-1 1,0-2-1,6 2 0,-6-4-1,0 2 1,5-1 0,-5 0 0,0-3 2,0 3 0,0 1 0,5-4-1,-5 0-1,0 0 0,0 0-3,0 0-8,6 0-10,-6 0-19,6 0-30,-6 0-45,5 0-62,-5-4-102,0 1-111,0 0-44,0-4-4,-5 5 27,5 2 56</inkml:trace>
          <inkml:trace contextRef="#ctx0" brushRef="#br0" timeOffset="258.0136">-292 1960 178,'-5'-4'360,"5"1"35,-6 0 29,6 0-92,6 0-93,-1 0-66,0 0-39,7 3-28,5-4-21,5 4-20,0 0-16,7 0-17,-2 0-12,7 4-11,0-1-5,0 0-4,5 0 4,-5 0-3,-1 0 1,1 0 0,-6 1 0,0-1 0,-6 3-6,1-2 0,-6-2-4,-1-2-5,-4 3-9,-1-3-17,0 0-27,0 0-35,0 0-47,1-3-45,-7 1-79,1-2-85,5-2-29,-5-1 10,5 1 33</inkml:trace>
          <inkml:trace contextRef="#ctx0" brushRef="#br0" timeOffset="1179.066">510-140 83,'0'-7'206,"0"2"12,-5-2-56,5 1-38,-6 3-20,0-1-14,1 2-12,-7 2-7,1 2 0,0 5 8,-6 3 5,-5 3 1,5-1 1,-11 7-6,5 3-7,-5-3-15,0 6-16,0-3-12,-5 4-10,-1 1-6,-5-1-5,5-1-5,-5 0-22,5-3-34,6 0-51,0 0-116,6-6-82,-1 3-40,6-6-3,12-1 20</inkml:trace>
          <inkml:trace contextRef="#ctx0" brushRef="#br0" timeOffset="864.0471">-151 66 79,'5'-4'257,"-5"4"20,5 0-28,7 0-44,-1 0-39,6 4-27,6-4-14,4 0-2,2 2-2,4-2-8,6 3-16,-5-3-17,5 0-17,-5 0-16,-1 3-15,1-3-10,-6 4-7,0-4-5,-5-4-2,-1 1-3,0 3-7,1-3-9,-6-3-13,-1 0-14,-4-1-24,-1 1-27,6 0-34,-6-1-43,-6 1-74,1 2-74,0-1-24,-1 2 6,1-4 24</inkml:trace>
        </inkml:traceGroup>
      </inkml:traceGroup>
    </inkml:traceGroup>
  </inkml:traceGroup>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27.23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0B39C70-BD55-4A8A-8DA9-C7843C244D85}" emma:medium="tactile" emma:mode="ink">
          <msink:context xmlns:msink="http://schemas.microsoft.com/ink/2010/main" type="inkDrawing" rotatedBoundingBox="14214,7517 17447,7427 17449,7500 14216,7590" shapeName="Other"/>
        </emma:interpretation>
      </emma:emma>
    </inkml:annotationXML>
    <inkml:trace contextRef="#ctx0" brushRef="#br0">150 146 6,'-9'-4'182,"9"4"1,-10 0-34,10-5-36,0 5-24,0 0-13,0-6-4,0 1-4,0 5-4,-9-5-2,9 1-6,0 4-6,0-7-9,0 7-6,-9 0-3,9-6-5,-11 6-5,2 0-1,0-4-1,-1 4 3,1 0 2,-9 0-1,8 0 5,1 0 2,-11 0 0,11 0-2,9 0-3,-9 0-1,-1 0-3,10 0-2,0 0 4,0 0 4,10 0 2,8 0 2,21-6 1,7 1 2,20 0-2,19 0-2,18-1 0,19 1-1,9-1-2,20 1-6,0 0-4,8 5-6,11-5-5,-10 5-3,-1 5-6,-8-5-5,-2 0 0,-7 5 0,-2-5 2,-7 0 2,-11-5 4,-10 5 5,1 0 5,-19-5 1,-9-1 2,-10 6 4,-10-4 1,-8-2 4,0 6 3,-20-5 3,0 0 2,-17 0 3,8 5 2,-19 0-3,9-6-5,-8 6-4,-10-5-5,9 5-7,-18 0-9,9-6-12,-10 6-13,1 0-18,-9 6-21,8-6-29,-8 5-30,-2 1-32,1-6-47,10 10-103,0-5-43,0 1-6,-1-6 18,10 4 29</inkml:trace>
  </inkml:traceGroup>
</inkml:ink>
</file>

<file path=ppt/ink/ink1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37.14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CACA507-6AF1-4B6F-8BE7-F098B5581650}" emma:medium="tactile" emma:mode="ink">
          <msink:context xmlns:msink="http://schemas.microsoft.com/ink/2010/main" type="inkDrawing" rotatedBoundingBox="11605,6947 24523,7265 24481,8963 11563,8646" semanticType="enclosure" shapeName="Other">
            <msink:destinationLink direction="with" ref="{7C59F28E-628D-4CDC-A41F-8C3CB21D59F0}"/>
          </msink:context>
        </emma:interpretation>
      </emma:emma>
    </inkml:annotationXML>
    <inkml:trace contextRef="#ctx0" brushRef="#br0">0 131 66,'0'0'198,"11"-5"-2,-11-1-28,0 6-32,0-5-21,0-1-8,9 6-1,-9-5-1,0 5-5,0-6-2,0 6-6,9 0-4,-9-3-6,0 3-7,0 0-4,0 0-7,0 0-13,0 0-7,0 0-8,10 0-6,-10 0-8,0 0-8,0 0-1,0 3-7,0-3-6,0 6-5,0-1-1,0 1 2,0 5 2,0 3 3,9 3 6,-9-1 7,9 4 4,1 2 4,-10-1-1,9 5 1,0 1-3,0-5-3,-9 3-4,11-3-1,-2-2-1,-9 2-1,9-2-3,1-3 2,-10-1-1,9 0-1,-9-6-2,0 1-2,9-1 2,-9-5-2,0 1 0,10-1 1,-10 0 0,0-5 1,0 6 2,0-6-1,9 0-1,-9 5 1,0-5-2,0 0-1,0 0-2,0 6-2,0-6 2,0 0-2,9 4 1,-9 1 0,0-5 1,0 5 0,0 1 0,0-1 0,0-5 1,0 6-1,0-1 0,9 1 1,-9-6 0,0 5 1,0-5 0,11 0-1,-11 5 2,0-5-1,0 4-2,9-4 0,-9 0 1,9 6 0,-9-6-1,0 7 0,0-7 0,0 0 0,0 4 0,0-4-1,0 0 1,0 0 0,0 0 0,0 0 4,0 0 0,0 0-1,10 0 2,-10 0-1,0 0 1,0 0 0,0 0 0,0 0 0,9 0 1,-9 0 1,0-4 2,0 4-1,0 0 3,9 0 0,-9 0 0,0-7 1,10 7 0,-10 0-2,9-6-2,-9 6 0,9 0-3,2-4-2,-2 4 0,0-5 1,0 0-5,1 5 0,8-6 2,-8 1 1,-1-1-1,11 6 0,-11-5 5,9-1-1,1 1-1,0 5-1,-10-5 1,11 1 1,-2 4-2,1-6 0,-1 1-2,-8-1 2,19 1 2,-12 0-1,3-1-1,8 1 1,-10 0 2,10 0-2,1-6-1,-1 6 0,9 0 0,-8 0 0,8-1-1,-9 1 1,10 0 0,0-1 0,0 1 0,-10 1-1,9-2 0,-8-1 1,-1 7-2,0-4 1,1-1 0,-11 0 0,10 5-2,-9 0 1,-1-6 0,2 6 1,8 0-2,-10-5 0,1 5 1,10 0 0,-12-6-1,12 6 0,-1 0-1,0 0 0,1-5 1,-1 5-2,9 0 1,-8 0 0,-1-6 1,9 6 0,-8 0 0,8-5 1,-9 5-1,1 0 0,8-6 0,-9 3 0,10 3 0,-10-6 0,0 1 0,1 5 0,8-6-1,-9 1 0,1-1 1,-10 1 0,9-1-1,1 6-1,-3-5 0,-6-1-3,8 3 2,0-3 0,1 1 1,-11 5 1,10-6 0,0 1 1,1-1 0,-1 1-1,0 5-1,1-5 0,-1-1 0,0 1-1,1 5-1,-11-4 2,10-2 0,0 6 0,-8-6-1,-2 1 0,1 5 0,9-5-1,-19 5 2,20 0-1,-12-5 0,3 5 0,-1-6 1,10 6 1,-11-5-2,10 5 2,-9 0-2,10-5 0,-3-1 0,-6 6 1,8 0 2,-8-5 0,6 5 1,3 0 1,-10-5 0,9 5 0,-8-6 0,7 6 1,1 0-1,-9 0 0,10-4 4,-1-1-2,-10 5-2,10 0 1,-8-6 0,8 1 1,-10 5-4,10-5 2,-8 5 0,8 0 1,-10 0-1,1 0-1,10-6 0,-12 1 0,12-1 0,-10 6 0,10-4 1,-1-3 0,-10 7-1,10-3 2,-8-3-1,8 1 0,0-1-1,1 6-2,-12-5 2,12-1 0,-1 6 2,0-5 0,1 5-2,-11-6 3,10 6-2,0-3-1,1 3 0,-1-7-1,0 3 1,1 4 0,-1-6 0,0 6 1,1-7-1,-2 7-1,1-4 1,11-1 0,-13 5-1,13-6 0,-10 1 0,-3 0 0,3 5 6,-1-4-3,0-3-1,1 7-2,-1-6 0,0 2 0,1-3-8,8 7 3,-9-3 4,1 3 0,-1 0 0,9 0 0,-8-6 0,8 6 0,0 0-2,-8 0-1,18 0 2,-9 0 1,-1 0-1,11 0 0,-11 0 0,9 0 0,-7 0 0,-2 0-1,0 0 0,1 0-1,-1 0 0,11 0 0,-11 0 2,-9 0 0,10 0-1,-1 6 0,2-3-1,-2-3 1,0 7-2,1-14 0,9 7 1,0 0 1,-10 0 0,11 0 2,-2 0-5,-7 0 5,7 7 3,2-3 0,-2 2 2,-9-6 1,2 0 4,-2 0-2,0 0-2,1 0-1,-1 0-1,-9 7 0,10-7-2,-10 4 2,0-4 0,1 0 1,-1 0-1,0 0-1,1 0 1,-1 0-1,0 0 0,10 0-1,-10 0 0,9 0 1,0 0 1,-8 0-1,8 5-1,2-5 0,-2 0 1,0 5-2,1 1 0,9-6 0,-9 5 0,-1-1 0,11-4 0,-21 7-1,20-7 0,-9 6 1,-1-2 0,2-4 1,7 7-1,-9-4 0,2-3 0,-2 6 0,9-1-2,-8-5 1,1 6 0,-11-1 1,9-5-1,-9 6 0,10-1 0,-10-5 0,0 6 0,1-3-1,8-3 0,-9 7 0,1-7 1,-2 4-1,1 2 0,0-6 0,11 5 0,-12-5-1,12 6 0,-11-1 1,9-5-1,1 5 2,-10 1-2,9-6 0,0 5-1,-8-1 0,8 2 8,-9-1-4,10 0-4,-10 1 2,0-1 0,1 0-1,-1 1-7,0-6 3,1 5 2,-1 0 0,0 0 1,1 1 1,-1 4 2,9-5 1,-8 1 1,-1 4 2,-1 1-1,12-5 0,-11 5 0,-1-2-1,1-4 0,0 6 0,1 0 1,-1 0 3,1-5-1,-1 3-1,0-4 3,9 6-2,-8 0 1,-1-5-3,0-1 0,1 4 0,8-2-1,-9-1 1,1-2 1,-1 1-2,9 6 1,-8-6-2,8 1 1,-9-1 0,1 0-2,-1 0 1,9 1 0,-8-1 1,-1 0 0,-1 5-1,1-10 2,0 11 0,10-6-2,-10 6 0,0-5 0,1-2 0,-1 1-1,9 0 0,-8 1 1,-1 5-2,9-6 1,-8 6-1,8-2 1,-9-3-1,11 5-1,-12-6 1,12 6 1,-11-6 0,-1 1 1,1 5-1,1 0 0,-1-2-1,0-4 1,1 6-1,-1 0 0,0-5 0,10-2 1,-10 6 0,0-4 5,1 5-3,8-6-1,-9 1 0,1 5-2,-1-8-1,9 8-5,-9-5 2,10 5 0,-10-6 3,0 5 0,10-4-1,-10 4 1,9-5 1,-8 0 0,-1 6-1,9-6-1,-8 6 2,8-6-1,-9 1 1,10 5 1,-1-7-1,-9 6 0,0-4 0,10-1 0,-10 1-1,11-1-1,-11 1 1,9-1 0,-8 4 0,8-2 2,-9-3 2,1 2 3,-1 5 0,-1-6 0,1 6 0,-8-6-1,8-1 1,-10-4-3,1 7 2,10-3 0,-20 2-2,10 1 1,-10-7 0,0 4 0,1 1-1,-10 0 0,9 1 2,0-1 0,2-5-1,-2 4 1,10 3 0,-10-1 0,9-6-1,1 4 4,1 2-1,-11-6-2,10 4 0,-1-4 0,10 6-1,-8-6-3,-3 0 2,3 5 1,8-5 0,-10 0 1,1 6 0,10-6 0,-10 0-2,-1 0-2,-9 0-8,10 0-6,-10 0-17,2 0-24,-2 0-24,-9 0-29,9-6-29,-9 6-33,0-5-28,10-1-37,-10 6-67,0-4-26,9-2 5,-9 2 24</inkml:trace>
    <inkml:trace contextRef="#ctx0" brushRef="#br0" timeOffset="-3228.1828">48 88 119,'0'7'189,"0"-7"-29,0 0-35,0 3-28,0-3-13,0 0-11,0 0-9,0 0-9,0 0-6,0 0-11,0 0-8,0 0-4,0 0 1,0 0 2,0 0 5,0 0 4,0 0 4,0 0 4,9 0 3,-9 0 2,0 0 0,0 0 2,10 0-2,-10 0-2,9 0-2,0 0-2,0 0 1,11 0-2,-11-3-2,10 3-3,0 0-3,8 0-10,2-7 0,-1 7-3,0 0 1,10-4 0,0-2 0,9-1 6,0 3-6,0-7-5,0 6-3,8-11-3,-7 6-2,9 0-3,8-1 0,-8-6-1,9 3 0,-1-3-2,-8 1-1,9 0 0,8 1 0,-8-1-3,10 0 1,-2-6-1,3 7 0,-3-1 0,1 0-1,1 6-1,-2-6 1,2 0-1,-1 5-2,0 2 0,-8-8 0,7 6-1,-8-5-1,-1 7 12,1-4-5,0 3-3,1 0-2,-2-1-1,1 0 1,-9 6-13,8-5 3,-10 0 5,13 4 1,-13-4 4,10-1 2,-8 0 3,9 7 1,-10-6 4,1-1 0,9 5 2,-10-5-3,1 6 1,0-4-1,-2 2-1,2 3 1,-10-9-4,0 9 1,0-6-2,-1 4 2,11 1-2,-20-6-1,11 5 0,-2 2 2,2-3 0,-2 4 0,2-3-2,-2 6 2,2-5-1,-2-1 0,11 1 0,-20 5-1,11-6 1,-2 1-1,2 5 0,-2-6 0,2 3 0,-11 3-1,0-7 1,1 7 0,0-4-1,0-2 1,-10 6-1,9-5 0,1-1 0,-10 1-1,0 5 0,10-6-1,-10 1 0,9 5 2,-8-5 1,-1 5-2,9-4 2,-8-3-1,8 3-1,2 4 0,-11-6-1,9 1 0,0 5-1,-8-6 1,8 1 0,-9 5 2,10-5-2,-10 0 1,0 5 1,-8 0-1,7-5-2,1 5 0,-9 0 1,1-5 1,-2 5 0,10-6 0,-9 0-1,10 6 1,-11-4 0,10 4 0,0-5-1,-8 5-2,7-5 2,1 5 3,0 0-2,-8-6 0,8 6 2,-10-5 2,10 5 0,0 0-3,1-6 2,-10 6 0,10 0 0,-1-5 1,-10 5 0,10 0 0,-9 0-1,-1 0 2,11 0 0,-10 0 0,-1 0 1,10 0-2,-8 0 0,-2 0 0,1 0-1,0 0-1,-1 0 1,2 0-1,-2 0 1,-8 0 0,8 0 0,1 0 0,1 0-1,-11 0 0,9 0 1,1 0-1,0 0 1,-1 0 0,2 5 0,-1-5 0,8 0 1,-8 6 0,10-6-5,-10 0 3,8 5 1,-8-5 1,10 0 0,-10 6 0,8-6 5,-8 0-3,1 5-1,8-5-1,-10 0-1,1 0 0,9 0-1,-10 0 0,2 5-1,8-5 0,-10 0 1,10 0 0,-8 4 0,8-4 1,-10 0 0,10 0 0,1 0 0,-1 0 0,0 0 0,1 0-2,8 0 1,-9 6 1,10-6-1,-10 0 0,9 0 0,-8 6 0,-1-6 0,0 0 0,1 5-1,-1-5 0,0 5 1,1-5 0,-1 5 0,-10-5 0,10 0 0,0 5 0,1 0 0,-11-5 0,10 6 0,0-1 0,1-5 0,-1 6 0,0-2-1,10-4 0,-10 7 0,0-3-1,1-4 0,-1 5 0,9 0-1,-8 1 2,-10-6-1,8 5 0,1 1 1,1-6-1,-1 5 1,-9 1-1,10-2 0,-1 6 0,-1-4 1,-8-1 0,9 6-1,1-5 0,-1-1-1,-10 4 1,10-2-4,1 3 1,-10-5 2,9 1-1,1 5 2,-11-1-1,10-6 4,0 9-2,1-2-8,-10-2 5,8-4 2,1 6 2,1 0 1,-1-1 1,-9 0 9,10 1-5,-1 0-1,-1 5 0,1-6-2,0 0 0,1 6 0,-1-5 0,1-1 1,-1 0-2,0 3 1,1-4 1,-1 7 0,9-5 0,-9-1 0,1 0 0,-2 1-1,11 0 0,-9 6-2,8-7 2,-9 0-1,10 6 1,-1-5 0,0-2 0,11 8 0,-2-1 1,2-5 2,-2-2-1,11 3 1,0-1 0,-1 3-1,1-3 1,8 6-3,-8-3-1,-2 3-1,11-6 0,-9 0-1,-1 3 0,1-1-1,-11 1 0,11-3 1,-9 0-2,-2-1 1,2 0 1,-2 1 0,2 0 0,-11-5 0,0-1 1,0 4 1,2-2 1,7 3 2,-8-5 2,9 6-1,0-6 0,0 6-1,0-1-2,0 0-3,10-4-2,-11 4 0,11 1-1,-11 5-3,2-6 3,8 6 2,-9-5 2,0 0 1,0 3 2,0-3 1,0 0-9,0 0 4,-9-5 2,8 5 0,-7-2 2,7-4-1,-9 6 10,2 0-4,7-5-4,-9 4-1,2-6 4,7 9-2,-8-4-2,9-3-1,-9 4-2,-1 1 2,0-6-6,2 6 2,-2-1 0,1 0 1,-10-4 1,0 4-1,1-4-1,-1 5 1,-1-7 0,1 1 0,1 6 0,-10-6 0,9 1 0,-10-1 1,2 1-1,-1-1 0,-1-5 0,1 5 1,-1-5-1,2 0 0,-12 4 3,3-4-1,7 0-1,-18 0-1,0 0-6,10 0-7,-10 0-13,0 0-19,0-4-30,0-1-36,0 0-41,-10-1-53,1-5-83,0 6-57,-10-6-12,-1 2 17,11-2 34</inkml:trace>
  </inkml:traceGroup>
</inkml:ink>
</file>

<file path=ppt/ink/ink1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40.63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4F2E74F-51F5-481D-A705-6076E1C096F2}" emma:medium="tactile" emma:mode="ink">
          <msink:context xmlns:msink="http://schemas.microsoft.com/ink/2010/main" type="inkDrawing" rotatedBoundingBox="11836,8563 24160,9518 24072,10653 11748,9698" semanticType="callout" shapeName="Other">
            <msink:destinationLink direction="with" ref="{720D6F12-994B-48F3-B73A-D08EFF1F18FE}"/>
          </msink:context>
        </emma:interpretation>
      </emma:emma>
    </inkml:annotationXML>
    <inkml:trace contextRef="#ctx0" brushRef="#br0">-11 56 66,'0'0'126,"0"-3"-16,0 3-12,0 0-12,0-6-6,0 6-5,0 0-4,0-5 0,0 5-6,0 0-8,0-6-5,0 6-6,0 0-4,0-5-6,0 5 1,0 0 0,0-6-1,0 6 2,0-5-1,0 5-1,0 0-1,0-6 0,0 6 0,0 0 0,0 0 2,0 0 1,0 0-2,9 0-2,-9 0-2,0-3-4,0 3-1,0 0-2,9-7 1,-9 7 3,0 0 0,0-4 3,0 4-1,0 0-1,0 0-1,11 0-2,-11 0-6,0 0-5,0 0-3,0 4-2,0-4-6,0 0-2,0 7-3,0-7-2,0 0-2,0 0-1,9 3 0,-9 3 1,9 5 2,0 0 1,1 0 1,-1 3 0,0 8 0,10-6 1,-10 11 0,2-7 2,7 6 2,-9 1 2,10-2-1,-10 3 1,1-3-1,8-1 0,-7 1-1,-2-4-1,0 6 1,-1-6 0,3-1-1,-11-4 1,9-5 0,-9 5-3,9-6 1,-9 6-1,10-5-1,-10-2-1,0 4 0,9-2 1,-9-2 0,9 7 2,-9 1 1,11-3-2,-2 3 1,-9 5 1,8-2-1,-8 1 0,9 6-1,2-7 1,-2 7 1,0-7-1,-9 2 0,10-2-2,-10 2 1,9 0 0,0 0 0,-9-7 1,11 1-1,-3-5 1,-8 4-2,9 1 0,0 0 0,-9-5-1,11 4 1,-11 1-1,0-6 0,9 1 1,-9 5 1,0-6-1,9 1 0,-9-1-1,0 7 1,0-12 4,10 5-1,-10 0-2,0-4 0,0-1 0,0 6-1,0-5-5,9-1 3,-9 1 1,0-3 0,0-3 0,9 6 1,-9-6 1,0 5-1,0-5 1,0 6-1,0-6 1,0 0-2,0 0 1,0 0 1,0 0 0,0 0 2,0 0-1,0 0 0,0 0-1,0 0-1,0 0-1,0 0-1,0 0 1,0 0-1,0 0 0,0 0-1,0 5-1,0-5 2,0 0 0,11 0 0,-11 0 1,0 0 1,0 0 1,0 0-1,0 0 1,0 0 0,0 0-1,8 0 0,-8 0-1,0 0 1,0 0 0,0 0 1,0 0 1,0 0-1,0 0 1,0 0-1,9-5 2,-9 5-2,0 0 1,0-6 0,9 6 0,-9-5 4,11 5 0,-11-6 5,9 6 3,-9-3 3,9-3 4,1 6 2,-10 0 2,9 0 0,-9-5-1,0-1-1,9 1-4,-9 5-3,10 0-5,-10-6-2,0 6-6,0 0-2,0 0-1,9 0 0,-9 0 0,0 0 0,0 0 2,9-5-1,-9 5-1,9 0 0,2 0-1,-2 0 0,10 0 0,-10-6 1,0 6 0,1 0-1,8 0 2,-7 0-1,7 0 1,1 0 0,-1 0-1,1-5 1,10 5-1,-11 0 0,10 0 0,11-5 0,-12 5 0,11 0 0,0-4 0,8 4-1,2 0-1,-2-6 1,1 6 0,0 0 0,9-5 0,1 5 0,-9 0 0,7-6-1,-7 1 1,-2 5 0,2 0-1,-2-6-1,2 6 0,-11 0 1,11-5-1,-11 5-2,0 0 1,9-5 2,2 5-1,-11 0-1,11-6 0,-11 6 0,10 0 0,0-5-1,0 5 0,0 0-1,10 0 0,-20 0-1,10 0 0,0 0 0,-1 0-1,2 5 1,-10-5-2,9 0 2,-9 6 1,-1-6 2,0 0 3,0 5 1,2-5 2,-2 0 1,1 5-1,-10-5 2,20 0-1,-11 0-1,0 0 0,1 0 0,-1 0 0,2 0-1,7 0 1,-9 0 0,0-5 0,11 5 1,-10 0-1,9 0 9,-1 0-4,-8-5-3,9 5-3,0 0 1,9 0-1,-8 0-10,9 0 5,-11 0 2,20 0-6,-10 0 4,1-6 1,9 6 2,-1 0-1,-8-5 0,9 5 7,-10 0-3,10 0-3,-10 0 0,0 0-1,0 0 0,1 0 0,9 0-2,-10 0 1,1-4 0,0 4-2,-2 0 0,12 0 0,-12 0 0,11 0-2,1 0-1,-12 0 1,11 0-2,1 0 1,-2 0 1,1 0 2,-9 4 3,-2-4 0,12 0 2,-12 5 2,11-5 3,-10 0-1,1 6 0,0-6 1,-1 0-1,0 5 0,-9 0-1,10-5 1,0 6-2,-2-1 2,-7 1-1,8-6-1,-9 5 1,9 1-1,-8-6 0,7 4-1,-7 1 0,-2 0 0,11 1-3,-10-1 0,0 1 1,9-1 0,1 1 0,0-1 0,-2 4-1,-7-3 1,17-1-3,-8 1-2,-11 5 1,20-6-3,-10 1 0,-8-1-2,9 4 1,-2-3-1,2-1 1,-10 1-1,9-1 1,0 1 0,1-1-3,-9 0 1,7 1-3,2-1-1,-10 0-4,10-5-2,-2 5-3,2 1-2,8-1-1,-8 0 0,0 0 2,-1 0-1,1 6 4,-2-11 0,-7 5 4,9 1 3,-11-1 2,11 1-1,-11-2 5,2 1 4,8-5 1,-10 5 1,2 1 1,9-6 4,-11 5-3,2 1-2,7-6 0,-7 5-2,8 1 2,-9-1 1,9-5 1,-8 5 0,-2-5 0,11 4 2,-11 2-2,2-6 0,9 5 1,-11 1-1,1-6 0,10 5 0,-2 1 0,-7-6 0,9 5 1,8 0 0,-8 6-1,9-7 3,-11 9 3,21-4 1,-11 2 1,10 0 0,-8 0 0,8 3-1,-10 3-4,1-1-2,0 0-1,-10-1-2,1 1 1,9-5 0,-20-1 1,2 0 5,-2 6 4,1-11 9,-9 6 5,-1-6 9,2 1 8,-2 0 5,0-6 2,1 4 5,-1 3-2,2-7-5,-2 3-7,0-3-6,1 6-5,-1-1-10,2-5-3,-11 6-3,9-1-2,-8-5-3,8 6 0,0-1-1,-8 1-2,8-3 1,-9 5 1,0-5-1,1-3 0,-1 6 0,0-1-1,-10-5-2,2 6 1,8-1-1,-10 1 1,1-6 0,-10 0 0,11 0-1,-11 5-1,10-5 1,-10 0 0,-9 0-1,9 0 1,1 0 0,-10 0 0,9 0-1,-9 0-1,0 0-1,9 0-3,-9 0 2,0 0-1,0-5-5,0 5-4,0 0-4,0-6-5,0 1-12,0-1-10,11 1-14,-11-1-21,0-5-40,9 2-54,0-2-106,-9-11-82,10 8-33,-1-3 1,0-4 29</inkml:trace>
  </inkml:traceGroup>
</inkml:ink>
</file>

<file path=ppt/ink/ink1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37.502"/>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7C59F28E-628D-4CDC-A41F-8C3CB21D59F0}" emma:medium="tactile" emma:mode="ink">
          <msink:context xmlns:msink="http://schemas.microsoft.com/ink/2010/main" type="inkDrawing" rotatedBoundingBox="24169,9005 24460,8315 24504,8333 24213,9023" semanticType="callout" shapeName="Other">
            <msink:sourceLink direction="with" ref="{2CACA507-6AF1-4B6F-8BE7-F098B5581650}"/>
            <msink:sourceLink direction="with" ref="{3AAEF36A-BA70-4778-AEBD-A3C507594105}"/>
          </msink:context>
        </emma:interpretation>
      </emma:emma>
    </inkml:annotationXML>
    <inkml:trace contextRef="#ctx0" brushRef="#br0">301 1 59,'0'5'211,"0"-5"27,-9 5-45,-1 6-48,10-6-30,-9 11-16,-11 0-6,12-1-16,-1 6 3,-11 6 2,1 5-2,10-1-1,-19 7-8,19-7-5,-11 5-9,2 2-10,8 0-9,1-7-7,-9 5-5,8-5-6,1 2-3,0-6-3,9-1-4,-11 1-11,2-7-17,9 2-30,-9-6-36,9-1-52,-10-5-90,10 1-77,0-5-28,-9-1 3,9 0 21</inkml:trace>
  </inkml:traceGroup>
</inkml:ink>
</file>

<file path=ppt/ink/ink1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41.05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720D6F12-994B-48F3-B73A-D08EFF1F18FE}" emma:medium="tactile" emma:mode="ink">
          <msink:context xmlns:msink="http://schemas.microsoft.com/ink/2010/main" type="inkDrawing" rotatedBoundingBox="24037,10165 24352,8912 24418,8928 24102,10181" semanticType="callout" shapeName="Other">
            <msink:sourceLink direction="with" ref="{14F2E74F-51F5-481D-A705-6076E1C096F2}"/>
            <msink:sourceLink direction="with" ref="{3AAEF36A-BA70-4778-AEBD-A3C507594105}"/>
          </msink:context>
        </emma:interpretation>
      </emma:emma>
    </inkml:annotationXML>
    <inkml:trace contextRef="#ctx0" brushRef="#br0">334 0 205,'0'0'228,"0"0"-16,-9 6-54,9-1-39,-10 1-23,1 4-7,0 12 0,0-2 1,-1 1 2,-8 11 0,7 6-3,-7 4-5,-1 5-6,10 1-5,-10 4-7,1 6-8,7 0-9,-7 1-6,-1-1-7,10 0-5,-10 0-5,10 0-3,0-5 1,-2 0-4,2-5-5,9-1-3,-9-5-3,-1 0-1,10-5-6,-9-5-5,9-4-13,-9-3-25,9-5-35,-9 2-45,9-11-63,-10 5-97,10-12-63,0 2-16,0-1 13,0-5 32</inkml:trace>
  </inkml:traceGroup>
</inkml:ink>
</file>

<file path=ppt/ink/ink1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47.54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59F2A65-1FEB-42B0-9057-2C3C9226F173}" emma:medium="tactile" emma:mode="ink">
          <msink:context xmlns:msink="http://schemas.microsoft.com/ink/2010/main" type="inkDrawing" rotatedBoundingBox="444,1485 11477,8026 9708,11009 -1323,4468" semanticType="callout" shapeName="Other">
            <msink:sourceLink direction="with" ref="{FB9DE09E-DE45-44BF-946A-065ED9BE656D}"/>
            <msink:sourceLink direction="with" ref="{946312D8-A575-4604-ACEA-215824FA905E}"/>
          </msink:context>
        </emma:interpretation>
      </emma:emma>
    </inkml:annotationXML>
    <inkml:trace contextRef="#ctx0" brushRef="#br0">11374 5931 4,'-9'0'99,"9"0"-11,-8 0-15,8 0-16,-11-5-12,11 5-13,-9 0-9,0-6-4,9 6-3,-10 0-2,1-4 0,0 4 2,-2 0-1,2-7-1,-8 7-1,6 0-1,2-3-1,-10 3-4,10 0 2,-11 0-3,3 0-3,8 0-1,-11 0 5,1 0 1,10 0 2,-10 0 4,1 0 4,-2 0 4,2 0-3,-1 0-3,0 0-1,-10 0-2,11-6-1,-10 6-3,0 0-1,-1 6-1,1-3 1,0 4 0,-1-3 1,2-4 1,-1 6 1,0-1 0,-1-5 2,1 6 0,9-1-1,-10-5-1,12 5 2,-3 1-1,-8-6 1,10 0 0,-10 5-1,8-1 0,-8-4-1,-1 6 2,3-6 2,-3 5-3,1-5 0,0 5-1,-1-5-1,1 6-2,0-6-1,-1 0-5,1 5 1,10-5 2,-10 0-1,8 5 0,2-5 1,-1 0 2,0 6-3,1-6 0,7 0-1,-7 5 0,9-5-1,-10 0 2,10 5 1,-10-5-1,10 0 1,-11 5-1,3-5 1,-3 0-3,11 6 1,-10-6-1,-1 0-1,3 6 2,-3-6 0,2 4 2,-1-4 2,-1 0 0,12 0 1,-10 5-1,7-5-1,2 6-2,-10-6-1,10 0-2,0 5-1,-10-5 3,10 0 0,-11 0-2,11 5 3,-10 1 0,1-6-1,-1 0-1,-1 5 0,11-5 2,-9 0-2,-1 6-1,0-6-1,1 0 0,-2 5 0,2-5-1,-1 0 1,0 0-1,1 0-1,7 0 0,-7 0-1,-1 0 1,1 6 1,8-6-1,-8 0 0,-2 3 0,2-3 1,-1 0-1,0 6-1,1-1 1,-2-5 0,-8 6 1,10-1-1,-1-5 1,-1 6 0,11-1 0,-8 1 1,6-6 0,2 5 0,-10-5 0,19 6-1,-9-6-1,0 0-1,-2 3 1,3-3 0,-1 6 2,-2-1-1,11-5 0,-18 6 0,9-1 0,-1 1-1,1-1 0,0 1-1,-2-1 0,-6 0 2,6-1-2,2 3-1,-9-1 0,8-2 0,1 1 4,0-5-1,-1 6 1,10-1 1,-9-5 0,0 5 2,-2 1-1,2-6-1,0 5 1,0 0 0,-1-5 1,-8 5-1,8 1 6,-8-1-2,-2-5-2,2 5 0,-1 5-1,0-10-1,10 0-5,-11 6 3,2-6 0,-1 5 0,1-5 2,8 0 0,-8 0-1,-2 5 0,11-5 0,0 0 1,-10 6-1,10-6-1,-1 0 0,1 5 1,-11 1 0,11-6 0,-8 0-1,6 0 2,-7 0 0,8 0-5,-8 0 1,7 0 2,-6 4 0,-3-4 0,2 0 2,-1 0 4,-1 0-3,3 0 0,-3-4-1,2 4-1,8 0-1,-8-6 0,-1 6 1,-1 0 0,2-5 0,-1 5-1,1 0 2,-10 0-1,8 0 0,-8 0 3,10 0-2,-10 0 0,8 0-1,-8 0-1,10 0 2,-10 5-3,8-5 2,-8 0 0,0 6 0,10-6 0,-11 0 0,1-6-1,0 6 0,-1 0 0,1 0 1,0 0-1,-1 0 0,1-5 2,-9 5-3,8 0 0,1 0 0,-9-6 2,9 6-1,-1 0 0,2-5 3,-1 5-2,0 0 0,8 0 0,-8 0-1,0 5 0,-1-5-1,11 0-1,-10 0 0,9 0 1,-10 0 1,11 0-1,-10 0 1,9 0 0,-10 0 0,3 0 0,-3 0 0,10 0-1,-10 6 0,1-6-1,0 0 0,-1 0 1,1 0 0,10-6 0,-10 6 1,0 0 0,8-5-1,-7 5 0,8 0-1,0-5-1,1 5 1,-2-6-2,2 6 1,-1 0-1,-9 0 2,8-5-2,2 5 2,-1-5 2,-9 5-2,10 0 0,-11-5 0,10 5 2,-9 0-3,-1 0 1,11-5 1,-10 5-1,9-11 1,1 6 0,-2 0 0,1-1-2,1 6 0,-1 0 2,1 0 0,7 0-2,-7 0 1,-1 0-1,10 0 1,-10 0-2,1 0 3,-10 0-1,8-5 1,-8 0-2,-1-1 2,1 6 0,1 0 1,-1 0 1,0 0 1,-1 0 2,-8 0 0,9 0 0,-1-5-3,1 1 0,9 4 0,-10-6 0,11-1-1,-1 3 0,1-1 2,-1 0 0,-10 5-1,10-6 2,1 1-1,-1 5 1,-10-6-3,1 1 1,10-1 1,-10 6 1,-9-5 1,8-1 0,1 3 2,-1-8-1,-8 5 0,9-5-2,-9 6-1,8-6 0,-8 2 0,9-2 0,-10 0 2,10-5 0,-11 5 1,12-5 3,-1 6-5,-11-6 5,11 5 1,1-5 1,-1 1 0,-11-1-2,12 5 4,-1-3-4,-1-3-1,1 1-2,-9 7 0,9-8 0,-1 1-1,1 0 3,0-1-3,-1 3 2,11-3-2,-10 1-2,0-1 1,8 3-5,-8 3 3,10 0-5,-1-4 1,-10 4 2,11-4 1,-1 4 0,-9-5 1,8-1 2,2 8 1,-10-7 2,9-1-1,1 6 2,-2-3-1,1 3 2,1-6-2,-1 3 1,10-3-1,-11 1-1,2 7-1,-10-8 1,9-4-3,1-1 1,-2 6-1,1-9 0,1 4 0,-10 0-1,8-1 2,3 2 2,-12-2 3,10 0 3,1 0 3,-10 2 6,8-2 4,2 2 2,-1-7 2,0 11-2,10-5-2,-11 1-4,11-1-5,-9 5-5,8-6-3,1 0-5,0 2-1,-10 4-1,10-4-1,-2-2 1,-7-5 0,8 7 1,1-2 5,-9 2 6,8-7 8,-8 5 8,7-9 11,-7 6 10,8-8 7,-8 7 5,9-6 3,-1-5 4,-8 4-3,7-3-2,2-1-6,0-5-7,9 5-8,-10 1-10,1-2-8,9 1-6,-9 0-7,0-1-4,9 7-1,-10-5-4,10 4 1,-9-5 0,0 5 1,9 5 1,0-5-1,-11 1 2,2-1-1,9 1-2,-9 4 1,9-4 0,-10-1-2,1 4 0,0 3-1,9-3 1,-9 3-1,-1-3 0,10 8 1,-18-1 1,7-5 0,2 5 0,0-1 1,-10-3 1,10 3 0,-10 2-2,10-2 0,-11 2 1,3-8 1,6 7-3,-7-5 1,-1 4 0,1 1 1,7-5-1,-6 5-2,-3 0 2,2 0 0,-10 1 2,9-2-1,-1 6 0,2-5 1,-10 0-1,9 4 0,1-5 1,-2 8 0,1-3 0,1 3 2,-10-3 0,19-5 0,-11 7-1,1 4-1,-8-4-1,8 4-2,-1 1 0,2-7-1,-10 3-1,9 3 1,-10-6 0,1 6 1,1 1-5,-1 0 3,8-1 1,-8 0-1,0 1 0,10 6 2,-10-7 4,-1-2-2,10 4-2,1-2 0,-10 0 1,8 0-1,2-3-9,-10 3 4,9-6 2,-1 3 2,-8-3 0,1-4 0,8 6 10,-10-8-6,1 9-2,0-1-3,-1-9 1,1 10-1,1-3 0,-1-5 0,-11 2 0,12-2 0,-1 2-1,-1-1 1,-8-1 0,9 2 0,-1-1 0,10 0-1,-9 0 0,10-7 0,-10 8-1,8-7-1,2 5 0,-10 2 1,17-2-1,-6 0 1,-3 2 0,1 4-1,1-4-2,-1 3 2,10-3 1,0-1 1,-11 5-2,11-6 0,-1 7 3,1-6 0,0-1-2,0 2 0,-1-2 0,10 2 0,-9-8-2,0 7 1,9 0-2,0-5 1,-11 4-1,11 2 1,0-2-1,0-3-1,0 3 1,-9 6 1,9-5 1,0 0-2,-9 0 2,9 0-1,0-1 1,-10 6-3,10-5 1,-9 0 2,9 6-2,-9-12 0,9 6 1,-9 1 2,9-8 0,-10 6 1,10 2 2,0-1 0,-9 0 2,9 0-1,-9-1 1,9 5 0,-11 3-1,11-3 0,-9 3 0,0-3-1,9 2 0,-10-2 0,1 7 1,9-7-1,-9 8 0,0-7 1,9 5-2,-10-6 1,10 8-1,-9-2 0,0 0 0,9 0 0,-11-3 0,2 3 0,9-6 0,-9 6 0,-1-3 0,10 1 0,-9-2 1,0 5 0,9-1 1,-9-5 0,9 6-1,-10 0 1,1-6 0,9-1-1,-9 3-1,-2 3 1,11-6 0,-9 7 0,0-5-1,-1 4 1,10 0 1,-9-5-2,0 6 0,9-1 1,-9 1 0,9-1-1,-10 0 0,1 1 0,9 0 0,-9-1-1,-2 0 0,2 0-1,9 6 1,-8 1 0,-3-3 0,2-3 0,0 5 0,0-6 0,9-4 0,-10 10 0,1-6 1,0-5 0,-2 6 0,2-1 1,-10 0-1,10 1 0,0 0-1,-1-7 0,1 1 1,-9 7 0,7-8-2,3 1 0,-12 10 0,11-4 0,0 6 0,-1-7 1,1 5 0,0-5 0,0 1 0,-1 4 0,1 1-1,0-5 0,-2 4-2,2-4 1,9 5 1,-9-1 1,-1-5 0,1 6 1,9 0 1,-9 0-1,0-5 0,9 4 0,-10-4-1,10 5-1,-9-1 0,0-5-1,-2 6 1,2 0 1,0-5-1,-1 5 0,10-1 1,-9 1-1,0-6 0,0 11 0,-1-11 2,1 6-1,0 1 0,-2-9 0,2 9 1,0-6-1,-1-1 1,10 5-1,-9-5 0,0 0 0,0 2-1,-1 4 2,1-1-2,9-5 2,-9 6 0,-2-1 0,11 3 0,-9-5 1,9 5 0,-9-3-1,9 6 0,0-5 0,0-1 0,-10 1 0,10-1 0,0 1 1,0 5 1,0-5-2,-9 1 1,9 4 0,0-7-1,0 3-1,0 4 1,-9-6 0,9 0-2,0 6 0,-9-4-5,9 4-8,0-6-25,0 6-17,-10 0-27,10 0-44,-9 0-63,9 0-101,0 0-65,0 0-32,0 0 6,9 0 31</inkml:trace>
  </inkml:traceGroup>
</inkml:ink>
</file>

<file path=ppt/ink/ink1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11.71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92CF6D1-FF6E-4CAA-8D8F-C4FEB7D7EE0A}" emma:medium="tactile" emma:mode="ink">
          <msink:context xmlns:msink="http://schemas.microsoft.com/ink/2010/main" type="inkDrawing" rotatedBoundingBox="3930,13072 5167,7933 5381,7984 4144,13124" semanticType="callout" shapeName="Other">
            <msink:sourceLink direction="with" ref="{28F69BB0-1274-4B22-BC10-4F13D4D3D512}"/>
          </msink:context>
        </emma:interpretation>
      </emma:emma>
    </inkml:annotationXML>
    <inkml:trace contextRef="#ctx0" brushRef="#br0">1278 8 132,'0'0'183,"0"-6"-35,0 6-47,0-3-37,0 3-25,0 0-16,0 0-12,0 0-6,0 0-3,0 0 1,0 0 2,0 0 2,0 0 4,0 0 1,0 0-1,0 0-2,0 0 1,0 0-3,0 3 1,-9-3 1,9 6 9,-9-1 4,9 1 6,-11-1 1,2 6 4,9-5 2,-8 4-3,8-6-3,-11 7-1,2 0-1,9-6 0,0 6-1,-9-1 2,9 0 2,0 1 1,-9 0 1,9-1-2,0 1 0,-10-1-1,10 1 1,0 5 0,0-5-1,0 3 2,0 3 2,-9-1 0,9 1-3,0-3-1,0 8-1,0-2-4,-9-3-4,9 4-2,0 0-2,-11 5 0,3 1 1,-1-1 1,-2 10-1,2-3-2,-9 9-2,8-5 1,-8 12-1,8-3-1,-8 1 3,-2 6 0,11 0 7,-10 2-1,1 1 2,-1-3 3,10 5 2,-11 2 0,2-4 2,-1 3 2,0-6 1,1 9 2,-2-3 0,1 1-1,1 2 0,9 1-1,-10 0-2,-1 1-2,2 0-2,8 4-1,-8-5-2,9 6-3,-10-6-2,10 1-4,-2-1-2,2-5-2,0-5-4,-1 6-1,1-7-3,0 1-1,9-1-1,-9-4-1,-1 1 0,1-7-1,0 5 1,-11-4 0,12-1-1,-3 0 1,-7 0 0,-1 0-2,10-6-1,-11 2 1,12-1 1,-12 6 0,11-12 0,0 5 3,0 2-1,-1-1-1,1-1-1,9 3 2,-9-3 4,-2 1-1,11 0 4,-8-1 1,-1 3 2,-2-3 0,2 1-3,0 1 1,0-2-1,-1 1-1,-8-1 1,8 2-1,1-7 1,0 7-2,-2-7 0,2 5 1,0-3-2,0 0-1,9-2 0,-10 1 0,1-7 1,9 6 0,-9 2 0,-1 4 0,1-5 0,0-1 2,-2 0 3,2 7 3,0 0 3,-1-2 3,1 6 3,0-5-1,0 6 2,-1-6 1,1 5 0,0-6-2,-11 2 0,11-2 0,9-5-4,-10 2-3,10 0-2,-9-2-3,9-6 0,0 3-2,0-7-1,0 5-1,0-5-2,0 1 1,0-2-4,-9 5 1,9-8 0,0 5 0,0-1 0,0-4-1,-9-2 2,9 1 1,0-5-1,0 4 1,-10-5-1,10-4 1,0 5 0,0-6 1,0-5 2,0 6-1,10-6 0,-1 0 2,-9 0-3,9-6-1,10 1-3,-10-1-5,11-5-10,-2 1-14,-8-1-20,8 7-26,1-7-30,-10 5-39,0-4-48,2 4-62,-11 1-115,9 1-58,-9-3-11,0 1 21,0-5 43</inkml:trace>
  </inkml:traceGroup>
</inkml:ink>
</file>

<file path=ppt/ink/ink1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02.72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A099B552-57F3-4EBE-9508-993359FB98E9}" emma:medium="tactile" emma:mode="ink">
          <msink:context xmlns:msink="http://schemas.microsoft.com/ink/2010/main" type="writingRegion" rotatedBoundingBox="782,-39 3979,8175 2270,8840 -926,625"/>
        </emma:interpretation>
      </emma:emma>
    </inkml:annotationXML>
    <inkml:traceGroup>
      <inkml:annotationXML>
        <emma:emma xmlns:emma="http://www.w3.org/2003/04/emma" version="1.0">
          <emma:interpretation id="{27A7A66E-5D09-4662-8236-A84DD36AB059}" emma:medium="tactile" emma:mode="ink">
            <msink:context xmlns:msink="http://schemas.microsoft.com/ink/2010/main" type="paragraph" rotatedBoundingBox="782,-39 3979,8175 2270,8840 -926,625" alignmentLevel="1"/>
          </emma:interpretation>
        </emma:emma>
      </inkml:annotationXML>
      <inkml:traceGroup>
        <inkml:annotationXML>
          <emma:emma xmlns:emma="http://www.w3.org/2003/04/emma" version="1.0">
            <emma:interpretation id="{6556FECF-AB7C-42C0-9BFB-87A60945ED38}" emma:medium="tactile" emma:mode="ink">
              <msink:context xmlns:msink="http://schemas.microsoft.com/ink/2010/main" type="line" rotatedBoundingBox="782,-39 3979,8175 2270,8840 -926,625"/>
            </emma:interpretation>
          </emma:emma>
        </inkml:annotationXML>
        <inkml:traceGroup>
          <inkml:annotationXML>
            <emma:emma xmlns:emma="http://www.w3.org/2003/04/emma" version="1.0">
              <emma:interpretation id="{B885B301-E7A6-4850-95EB-0121BEE9DDDF}" emma:medium="tactile" emma:mode="ink">
                <msink:context xmlns:msink="http://schemas.microsoft.com/ink/2010/main" type="inkWord" rotatedBoundingBox="782,-39 3979,8175 2270,8840 -926,625"/>
              </emma:interpretation>
              <emma:one-of disjunction-type="recognition" id="oneOf0">
                <emma:interpretation id="interp0" emma:lang="en-IN" emma:confidence="0">
                  <emma:literal>ain's',</emma:literal>
                </emma:interpretation>
                <emma:interpretation id="interp1" emma:lang="en-IN" emma:confidence="0">
                  <emma:literal>airs',</emma:literal>
                </emma:interpretation>
                <emma:interpretation id="interp2" emma:lang="en-IN" emma:confidence="0">
                  <emma:literal>anis',</emma:literal>
                </emma:interpretation>
                <emma:interpretation id="interp3" emma:lang="en-IN" emma:confidence="0">
                  <emma:literal>aims'.</emma:literal>
                </emma:interpretation>
                <emma:interpretation id="interp4" emma:lang="en-IN" emma:confidence="0">
                  <emma:literal>aims',</emma:literal>
                </emma:interpretation>
              </emma:one-of>
            </emma:emma>
          </inkml:annotationXML>
          <inkml:trace contextRef="#ctx0" brushRef="#br0">396 593 81,'0'0'188,"0"-7"-18,0 7-23,0-6-23,0 2-17,0 4-3,0 0-8,0 0-2,0 0-2,0 0-2,0 0-2,9 0-7,-9-7-1,0 7-2,0 0-3,0-3-4,0 3-3,0-6 0,0 6-1,0 0-1,0-5-2,0 5-4,0 0-6,0 5-9,0-5-9,0 0-13,0 6-10,-9-6-7,9 0-8,-9 0-4,-2 3-1,2 4 1,-10 3 4,1 6 3,-1 0 4,-10 5 0,11-5 1,-10 10 1,9-5-4,-10 0-2,12-1-1,-3 4 0,2-9-6,-1 6-11,-1-4-18,3 3-24,-3-4-32,1-7-37,19 2-42,-9 0-48,0 0-64,0 0-47,9-5-5,0-3 18,0-3 35</inkml:trace>
          <inkml:trace contextRef="#ctx0" brushRef="#br0" timeOffset="255.0133">593 760 76,'10'-6'218,"-10"6"13,0 0-39,0 0-40,-10 6-29,10 5-13,-18 0 0,7 3 0,-7 10-4,-1-4-7,1 2-4,-1 3-7,-1 6-14,-8-3-11,10 3-7,-10 0-10,8 1-10,-8 0-8,1-5-6,-1 5-6,-1-1-3,10-4-4,-9-1-1,10 1-4,-2-6-4,1 5-10,1-10-16,-1-1-24,10-5-29,0 1-31,-2 0-29,2-6-30,9-5-66,9 0-55,2-10-12,7 4 11,10-10 20</inkml:trace>
          <inkml:trace contextRef="#ctx0" brushRef="#br0" timeOffset="460.0274">546 1247 156,'0'10'246,"-10"6"20,1 0-64,0 0-45,-10 4-27,1 2-20,7 3-18,-17-3-11,10 11-8,-10-8-10,-1 3-8,-8 3-11,9-4-9,-10 4-8,1 1-8,-2-7-6,2 3-6,0-3-1,8-3-3,1-6-2,0 5-8,10-11-10,-1 1-16,10-5-23,-2-1-40,11 1-110,11-12-73,-2 1-32,10-1-6,8-10 10</inkml:trace>
          <inkml:trace contextRef="#ctx0" brushRef="#br0" timeOffset="738.0449">669 1839 33,'-11'4'373,"-7"2"49,8-6 31,1 0-3,0 0-126,0 0-90,-1 0-59,10 0-34,-9 0-28,9 0-21,-9 0-22,-2 5-21,2 1-20,0 4-14,-10 5-3,1-4-5,-1 10-3,-1-5-3,2 5-2,-1-5 0,1 0 1,8 1-1,-8-3-3,-2 3-1,11-1-3,-1-10-6,1 8-9,0-1-9,0-9-11,9 7-16,0-11-19,-10 0-19,10 5-15,10 0-22,-10-1-23,9 3-30,9-2-35,1 0-77,1 1-53,17-6-13,-9 0 16,10 0 36</inkml:trace>
          <inkml:trace contextRef="#ctx0" brushRef="#br0" timeOffset="962.0533">913 1997 240,'9'-5'306,"9"-6"18,-8 5-52,-1 1-85,-9 5-72,0-6-44,0 12-26,-9-6-9,9 11-3,-19-6 3,10 12 3,-10-3 2,1 3-1,-2 5-1,1-2-1,1 2 0,-1 4-2,-10-5 1,12 5-1,-3 0-3,-8 1-2,10-1-4,-10 1-3,8-1-5,1-5-5,1 7-6,-1-3 0,1-3-6,-2-2-5,11 2-11,-1-6-13,1-1-16,9-4-20,-9 4-20,18-9-21,0-1-24,1 1-31,8-6-46,11 0-73,-1-11-26,9 0 0,2 1 21</inkml:trace>
          <inkml:trace contextRef="#ctx0" brushRef="#br0" timeOffset="1162.0645">1016 2363 197,'9'0'270,"0"0"15,1 0-53,-10 0-63,0 3-46,0 8-26,-10 0-14,1 6-3,0 3-5,-10 1-11,1 0-10,-2 5-10,1 1-8,-8-1-9,-1 7-13,0-8-3,-1 2-2,1 5-3,0-11-2,8 5-1,-8-4 4,10-1-5,-1-6-4,1-4-11,7-1-10,2 1-13,9-5-13,0-2-21,0 1-33,9-5-46,2-5-74,7-5-58,10 5-22,9-11 2,2 0 26</inkml:trace>
          <inkml:trace contextRef="#ctx0" brushRef="#br0" timeOffset="1404.0789">1560 2498 173,'29'-5'253,"-10"-5"16,-1 10-65,-7-11-68,-3 11-44,-8-5-24,-8 5-11,8 5-3,-11 0 6,-7 6 5,-1-1 3,1 1-2,-10 6-3,8-3-4,-8 3-4,0 5-3,-1-2-5,1 2-5,1-1-6,-1 0-8,-1 0-7,-8 0-5,9 0-8,-1 0-5,1 0 1,9-5-1,-10 6-7,11-8-11,8 3-9,-8-7-21,18 1-22,-9-1-25,18-3-34,0-7-43,10 0-73,-1-7-48,21 1-17,-12-3 9,21-7 25</inkml:trace>
          <inkml:trace contextRef="#ctx0" brushRef="#br0" timeOffset="1621.0926">1693 2695 278,'9'-7'361,"0"3"41,0 4-23,-9-5-71,0-1-65,10 6-57,-10 0-44,0 0-34,0 0-29,-10 0-23,10 0-18,-9 6-13,9-1-10,-18 6-7,8-1-1,-8 11-2,-10 0-1,8 5-2,-8 1 0,10-7 0,-10 2 0,-1-6 0,1 5-2,0 0-2,-1 1-6,1-2-7,0-3-12,10 5-15,-11-8-19,19 3-22,-8-6-31,9-1-34,-1 0-36,1-4-55,9-6-92,0 0-35,9 0 4,10-6 24,-1-4 38</inkml:trace>
          <inkml:trace contextRef="#ctx0" brushRef="#br0" timeOffset="1837.103">1927 3028 141,'9'9'236,"-18"3"16,0-2-60,-1 5-58,1 2-34,-9-2-22,-10 6-14,8-1-9,-17 8-6,9-3-9,-10 3-8,1-3-7,9 3-5,-11-1-14,2-2-3,0-3 0,8-2 1,-8 3-2,9-3-1,8 2 5,-8-7-9,19-5-12,-9 1-30,18 0-33,-10-5-79,10-6-74,10-6-36,-1 6-9,9-11 14</inkml:trace>
          <inkml:trace contextRef="#ctx0" brushRef="#br0" timeOffset="-6362.3562">-225-418 138,'0'-5'222,"0"-6"-2,-9 2-50,9-2-35,0 0-25,0-6-16,0 7-10,-10-1-4,10 1-7,0 0-7,0-1-4,0 1-1,-9-1-2,9-6 1,0 8 2,0-7 2,-9-1 2,9 3-2,-9-8-2,9 5-2,0 3-3,-10-8-4,10 6-3,-9-5-7,9 5-2,-9-6-3,9 1-5,-11 6-4,11-6-3,-9 0-2,9 0-3,0-6-6,-9 6-1,9-6-3,0 5-3,0-3-2,9-6-2,-9 3-2,0-3-2,0 5-2,9 0-1,-9-1 1,0 2 0,0-8 0,0 6 1,0 1 2,0-7 3,0 8 1,0-6 0,0 3 2,0 3 1,0-7-3,0 5 0,0-4 0,0 3-4,0-3 1,0 6 1,0-8 0,0 1 0,11 0 0,-11 7 3,0-2 1,0 2-2,0 3 3,0 0 0,0-4 2,0 10-1,0-6 2,0 2 0,0 4-1,0-1-1,0 3-1,-11-3-2,11-4-3,0 6 0,-9-1 1,9 0-1,-9-6 0,9 7 0,-10-6 0,10 4 0,0-3-1,-9 4 2,9-1 0,0 3 0,0-3-1,-9 1-2,9 0 2,0 6 0,0 3-1,0-2-1,-9 4 1,9-1-1,0 1-1,0-1 0,0 1 0,-10 0 0,10 0 0,0-5 0,0 4 1,-9 1 0,9 0 1,0-1 0,0 1 0,-9 0 0,9-1-1,0 2 0,0 4 0,0-6 0,-11 1 0,11 5 1,0 0-1,0-5 0,0 5-1,0 0 0,0 0-1,0 0 0,0 0-2,0 0-1,0 0 0,0 0 0,0 0-1,0 5-1,-9-5 2,9 0 3,0 5-1,0-5 0,-9 6 0,9-6-3,0 4-3,0-4-4,-10 6-2,10-6-2,0 0-2,0 5 3,0-5 3,0 0 2,0 0 3,0 0 1,0 0 3,0 0 1,0 5-1,0-5-1,-9 0 1,9 6 1,0-6-1,0 0 0,0 5 2,-9-5 0,9 5 1,-9 1-1,9-6 0,0 10-1,-10-10-1,10 5 0,0 0-1,0-5-1,0 5 1,-9-5 1,9 0 0,0 0 1,0 6-1,0-6 1,0 0 0,0 5 1,-9-5-1,9 6 0,0-6 1,0 5 0,0 0 1,0-1-1,0 3 1,0-3 0,0 2-1,0 1 1,0-3-2,0 6 1,-11-4-1,11-1 2,0 6 0,-9-5-1,9-2 1,0-4 0,0 7 0,-9-4 0,9 3 1,0-6 0,0 5 0,0-5-1,0 0 0,0 0-3,0 0-3,0-5-5,0 5-3,0 0-5,0 0-8,0-6-6,0 6-7,0-3-2,0-4-3,0 3 0,0-2 3,0-1 5,0 3 6,0-7 6,0 6 5,-10-4 7,10 2 6,0 1 2,0-5 3,0 2 0,0 4 1,0-1 3,0-5 0,0 6-1,0-5 1,0 10 1,0-10-1,0 4-3,0 1 0,0 5-1,0-5 0,0-1-3,-9 6 2,9-5-2,-9 0-1,9 5 3,-9-6-1,-1 6 3,10-4 1,-9 4 1,9 0 3,-9-6 0,9 6 2,0 0 0,-11 0-3,11 0-1,0 0-1,0 0-1,0 6-2,0-2 0,0 2 1,0-1 1,-9 6 1,9-1 0,0 0 0,0 1 0,-8-1-2,8 1-5,-11 0-9,11 5-14,-9-6-22,0 1-30,-10 5-38,10 0-54,-11-6-102,11 0-44,-10 1-8,19-5 13,-9 5 30</inkml:trace>
          <inkml:trace contextRef="#ctx0" brushRef="#br0" timeOffset="-5315.2936">-216-101 195,'0'-10'212,"-9"-1"-32,9 0-47,0 1-29,0-5-17,-9-2-8,9 1-2,-10 0 8,10-4-6,-9 4-2,9-6-3,0 8-3,-9-8-4,9 6-9,-9-5 3,9 5-1,0 0-2,0-1-1,-10-3-2,10 9-1,0-5-1,0-1-2,-9 8 0,9-7-4,-9 5-5,9-5-1,0 6 1,-11 0 0,11-6-2,-9 6-2,0-2 1,9-2-3,-10-3-2,10 6-4,-9-11-2,0 8-1,9-3-4,-9-4-2,-1 0-4,10 0-2,-9 4-1,9-3-3,-9-7 0,9 7-1,0 4-1,-11-6-1,11 2 2,0-2 0,0 1 2,0 4 1,-9-3 1,9 4 1,0-4-1,0 3 1,0-5-1,0 8 1,0-3-2,0-4-3,0 5-2,0-5-1,0 0-3,0-1-2,0 2-1,0-5 0,0 3 0,0-9-1,0 3-1,0 3 0,-9-8-1,9 6-1,0 1-1,0-5 0,-10-1 2,10 0 0,-9 1-1,9 0 1,-9-2-1,9 2 0,0-2 1,0 2 0,-9-1 1,9 1 0,0-2 2,0 2 2,0 6 0,9-8 1,-9 7 1,9-1-1,0 5-1,-9-3 0,10 3-3,-10 2 0,9 4 0,-9 0 0,9 0 0,-9-1-8,0 3 6,11-3 2,-11 6 1,0-3 0,0-3 0,9 1 10,-9-4-4,0 3-2,0-4-1,0 4-1,9-3-1,-9-2 2,10 7 0,-10-6 0,9 0-2,-9 5 1,0 1 0,9 4-1,-9 5-3,0-4-6,0 6-6,0-3-11,0 3-16,0 4-13,-9-6-9,9 6-4,-9 0-5,-1 0 1,10 0 1,-9 0-2,0 0-3,-2 0-7,11 0-12,0 6-18,-9-6-23,9 0-30,-9 0-45,9 0-74,0 0-38,0 0-2,0 0 20,0-6 36</inkml:trace>
          <inkml:trace contextRef="#ctx0" brushRef="#br0" timeOffset="-4212.2355">-262-2283 69,'-9'-16'216,"9"6"17,0 4-50,-10 1-48,10 5-39,-9 0-20,0 5-14,-2 6-6,-7 0 5,8 14 12,-8 6 11,-1 13 8,10 3 3,0 6-2,-2 11 0,2-1-6,9 1-8,0 3-7,0-1-5,0 1-8,0-4-11,0-5-13,9 1-8,-9-6-7,11-5-6,-11-6-4,0 0-2,9-17-1,-9 3-2,9-7 0,-9-4 0,0-8 2,10 2 1,-10-6-1,9 1 1,-9-12-5,9 1-4,0-6-3,1 2-1,-10-8-7,9-4-10,0-1-5,2-4-2,-2-10-6,0 3-10,1-8 0,-10-3 2,9 2 3,0-5 0,-9-6 6,9 11 7,1-5 8,-10 9 7,9 7 4,-9 4 8,0 1-1,9 15-2,-9 1-10,11 15 4,-11 6 1,9 11 2,0 9 6,1 5 6,-1 17 15,-9 1 1,9 2 1,0 8 2,-9 0 2,0-1-4,0 6-1,0-5-2,0 0-4,0-1-3,0-11-2,-9 7-4,9-12-1,0-10-3,-9-1 1,9-3 0,0-12 2,0-6 1,0 1 7,0-5 8,0-6 2,0-5 0,0 0 0,0-10-3,0-12-6,-9 2-7,9-12-8,0-5-6,0-7-4,0-1-8,-10-4-7,10-14-11,-9 1-9,0-8-9,-2-10-11,2 2-12,0-1-6,-1-7-1,1 2 7,0-1 8,0 12 14,-1 4 16,1 5 13,0 6 11,9 11 9,-11 9 5,11 2 5,0 9 4,-9 6 1,9 5-1,0 7-3,0-4-3,-9 9-5,9 4-1,-10 0-3,10 10 1,-9 11 3,0 7 8,0 14 10,-1 5 10,1 11 17,0 11 13,-2 9 13,2 2 7,0 4 3,9 1-6,-10 1-7,10-2-9,-9-5-9,9 1-12,0-7-8,9-4-5,-9-7-5,0-8-6,0-7-1,0-10-3,0-5 1,10-4 0,-10-8 5,0-11 7,0 3 1,0-12 2,9 0-3,0-12 0,-9-3-7,11-12-9,-11-4-6,9-2-6,0-12-6,-9-4-9,10-3-10,-10-7-10,9-8-13,-9-3-14,0-4-18,0-5-10,0-5-4,0 4 2,-9 0 9,9 13 16,0 3 20,0 11 17,0 6 11,-10 9 11,10 17 3,0 5 2,-9 11 0,9 5 0,-9 15 2,9 17 6,0 12 11,0 8 14,0 11 11,9 11 15,-9 0 10,9 10 7,1 2 0,-1 3-6,0-4-7,0-1-8,1-4-8,-1-2-10,0-10-8,2 2-5,-2-12-3,0-11-2,1-5-1,-10-10 3,9-1 8,-9-14 8,9-1 5,-9-11 1,0-5-1,9-11-3,-9-10-10,0-5-14,0-17-12,-9-3-17,9-6-16,-9-14-17,0-7-21,9-1-23,-10-9-21,-8-8-19,7-10-20,-7 0-24,8-5-38,1 1-33,-9 5-4,18 0 18</inkml:trace>
          <inkml:trace contextRef="#ctx0" brushRef="#br0" timeOffset="-3856.2148">-404-2230 39,'0'-38'161,"-9"13"15,9 9-38,-9 5-54,9 6-37,-10 10-11,10 6 0,-9 15 6,9 0 9,-9 11 7,0 12 10,9 7 3,0 4 8,-10 9 10,10 9 9,0 8 6,-9 3 1,0 0-2,-2 7-8,2-1-17,0-1-15,-1 2-15,1-6-13,0-6-11,0-5-6,-1-10-6,10-11-5,-9-10 0,9-5-1,0-7 0,0-10 4,0-5 7,0-6 7,0-2 1,9-19-1,-9-5-4,10-5-8,8-6-13,-9-9-14,1-11-12,8-5-13,-7-7-15,-2-3-13,0-12-10,-9-5-6,10-9-7,-10-3-1,0-3 1,0-1 13,-10 0 17,10 10 15,0 6 19,-9 10 20,9 12 13,-9 10 6,9 14-2,-11 8-2,2 20-3,0 6 2,-10 19 3,10 17 16,0 18 16,-1 18 13,1 7 8,0 10 0,-2 6 1,11 3-13,-9 8-13,1-1-10,-3 1-7,11-3-12,-18 3-16,8-12-22,1-5-35,0-5-40,0-6-74,-2-9-90,11-17-39,0-11-5,0-10 17</inkml:trace>
          <inkml:trace contextRef="#ctx0" brushRef="#br0" timeOffset="-3048.1715">-413-1226 145,'0'-27'191,"-9"6"-29,9-4-45,-10 3-31,10 0-15,0 1-3,-9 0-1,9-5-3,0 5-1,-9-5-2,9 11-1,0-7-4,0 6 1,-9-1 2,9 3 2,0 3-2,0 0-8,0 5-10,0 1-9,0-1-14,-10 6-10,10 0-8,0 6 1,0-1 3,-9 6 4,9 9 11,0 2 9,-9 9 11,9 7 9,9 9 8,-9 0 6,9 8 1,-9 7-3,10 2-3,-1-1-5,9 6-7,-8 5-7,8 0-3,-7 0-7,7-6-5,-8 6-6,-1-5-5,9 0-1,-8-6-3,-1 1 0,0-6-2,11-5 2,-11-6 0,1 0 1,8-10-2,-9 0 0,1-9-1,-1-3 0,0-3 0,2-7-5,-2 1-7,10-5-13,-10 0-21,0-6-29,0-5-43,10 0-54,1-10-96,-2-1-85,1-6-30,-1-3 1,-8-2 27</inkml:trace>
          <inkml:trace contextRef="#ctx0" brushRef="#br0" timeOffset="2109.143">2190 3476 3,'-18'17'253,"9"3"28,-10-4 17,-1 1-74,2 3-68,-1 2-43,1-1-28,-10 5-19,-1 0-14,10 0-8,-9 1-10,-1 4-8,-8-4-6,9 5-7,-1 0-1,1-1-4,1 0-1,-1-3 0,-1-3-4,10 2-6,1-6-15,-1 0-17,-1-5-26,11 0-33,1 1-45,8-14-77,-11 8-55,11-5-17,11-6 7,-3 0 22</inkml:trace>
          <inkml:trace contextRef="#ctx0" brushRef="#br0" timeOffset="2383.1342">2473 3856 144,'9'-3'305,"0"-8"18,0 11 0,-9 0-105,10 0-90,-10 0-56,0 4-29,0 3-14,-10 2-4,1 2 0,0 0 3,-10 3-1,1 8 0,-2-1 2,1 0 5,-8 0 5,-1 0 5,0 5 6,-1-4 3,1-2 2,0 8-5,-10-3-4,10 3-7,0-7-8,-1 5-8,10-4-6,-8-1-9,8-1-12,10-4-18,-11 1-20,11-3-29,-1-3-34,10 0-37,0-5-54,10-1-100,-1-5-42,20 0-6,-10-5 14,18-6 32</inkml:trace>
          <inkml:trace contextRef="#ctx0" brushRef="#br0" timeOffset="2625.1465">2858 4136 112,'0'6'302,"0"-6"32,0 11 16,0-6-91,-9 6-72,-10-2-49,-1 8-30,-8 4-23,1 6-18,-1-1-12,-11 5-9,-7 7-8,-2 4-8,2 0-6,-2-1-3,2 9-3,-2-4-2,2 1-1,-2-5 4,11 7 0,9-12 0,-10 5-1,10-5-1,0-5-3,10-1-4,-2-4-4,1-2-6,10-3-11,0-6-18,0 1-25,-1-6-30,10-8-40,0 3-50,0-6-87,0 0-73,10-6-25,-1 6 4,9-10 26</inkml:trace>
          <inkml:trace contextRef="#ctx0" brushRef="#br0" timeOffset="2871.1594">2576 4945 179,'-9'16'331,"-10"6"35,-1 3 14,2 3-103,-1 3-76,-9 1-51,-1 5-36,1-1-24,10 2-18,-10-2-12,0 8-12,8-8-12,-7 6-9,8-5-10,0 5-7,-10-5-6,11 0-4,-1-5-5,1-1-6,8-3-9,-8-8-10,7-4-7,2 0-19,0-5-16,-1-1-13,10-5-11,0 1-24,0-6-35,0 0-41,0-6-72,10 6-41,-1-9-12,11-4 18,-2-1 34</inkml:trace>
          <inkml:trace contextRef="#ctx0" brushRef="#br0" timeOffset="3089.1729">2707 5388 226,'0'0'303,"9"0"30,2 7-32,-11-3-69,-11 7-53,11 0-31,-9 9-19,-10-4-16,10 6-15,-19-1-12,10 5-9,-11 1-11,1-1-11,0 7-10,-1-2-9,1 7-9,0-2-7,-1 0-6,1 1-6,1 1-3,-1-11-4,0 4-6,8 0-12,2-4-19,-1-7-28,10 2-36,-1-5-46,10-7-58,-9-10-107,18 0-60,1-7-14,-1-2 15,19-7 33</inkml:trace>
        </inkml:traceGroup>
      </inkml:traceGroup>
    </inkml:traceGroup>
  </inkml:traceGroup>
</inkml:ink>
</file>

<file path=ppt/ink/ink1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29.65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445C8B7-31DA-4F17-A260-203F7C004C67}" emma:medium="tactile" emma:mode="ink">
          <msink:context xmlns:msink="http://schemas.microsoft.com/ink/2010/main" type="writingRegion" rotatedBoundingBox="13743,16575 18912,16575 18912,17642 13743,17642"/>
        </emma:interpretation>
      </emma:emma>
    </inkml:annotationXML>
    <inkml:traceGroup>
      <inkml:annotationXML>
        <emma:emma xmlns:emma="http://www.w3.org/2003/04/emma" version="1.0">
          <emma:interpretation id="{473CEEEF-9057-4DD4-A6BE-A87368D9FC53}" emma:medium="tactile" emma:mode="ink">
            <msink:context xmlns:msink="http://schemas.microsoft.com/ink/2010/main" type="paragraph" rotatedBoundingBox="13743,16575 18912,16575 18912,17642 13743,17642" alignmentLevel="1"/>
          </emma:interpretation>
        </emma:emma>
      </inkml:annotationXML>
      <inkml:traceGroup>
        <inkml:annotationXML>
          <emma:emma xmlns:emma="http://www.w3.org/2003/04/emma" version="1.0">
            <emma:interpretation id="{45C10B57-EFD1-4E3D-B630-9E5596CB90BB}" emma:medium="tactile" emma:mode="ink">
              <msink:context xmlns:msink="http://schemas.microsoft.com/ink/2010/main" type="line" rotatedBoundingBox="13743,16575 18912,16575 18912,17642 13743,17642"/>
            </emma:interpretation>
          </emma:emma>
        </inkml:annotationXML>
        <inkml:traceGroup>
          <inkml:annotationXML>
            <emma:emma xmlns:emma="http://www.w3.org/2003/04/emma" version="1.0">
              <emma:interpretation id="{54774A30-E601-4C71-9579-B658ED050C3C}" emma:medium="tactile" emma:mode="ink">
                <msink:context xmlns:msink="http://schemas.microsoft.com/ink/2010/main" type="inkWord" rotatedBoundingBox="13743,16575 18912,16575 18912,17642 13743,17642"/>
              </emma:interpretation>
              <emma:one-of disjunction-type="recognition" id="oneOf0">
                <emma:interpretation id="interp0" emma:lang="en-IN" emma:confidence="0">
                  <emma:literal>has</emma:literal>
                </emma:interpretation>
                <emma:interpretation id="interp1" emma:lang="en-IN" emma:confidence="0">
                  <emma:literal>is as</emma:literal>
                </emma:interpretation>
                <emma:interpretation id="interp2" emma:lang="en-IN" emma:confidence="0">
                  <emma:literal>is ca</emma:literal>
                </emma:interpretation>
                <emma:interpretation id="interp3" emma:lang="en-IN" emma:confidence="0">
                  <emma:literal>half</emma:literal>
                </emma:interpretation>
                <emma:interpretation id="interp4" emma:lang="en-IN" emma:confidence="0">
                  <emma:literal>is cc,</emma:literal>
                </emma:interpretation>
              </emma:one-of>
            </emma:emma>
          </inkml:annotationXML>
          <inkml:trace contextRef="#ctx0" brushRef="#br0">837 64 82,'-29'26'312,"-10"-4"38,-16 3 31,8-4-70,-19 12-76,9-8-48,-8 3-36,8 3-26,-9 0-24,10 7-19,9-7-17,-9 12-17,9-7-16,9 6-14,0 0-16,10-4-13,0-1-15,19-4-13,0-2-17,9-6-19,9 2-22,10-11-23,-1-1-20,10-4-18,10-6-5,0 0 4,0-5 18,-1-5 26,11-4 25,-2-8 25,11 2 20,-11-12 17,20 1 11,1-7 9,7-3 7,1-1 7,10-12 6,0 2 3,0-5 2,9-1 6,0 0 5,0 0 9,0 6 12,-11-1 11,2 6 11,-10 11 8,-8 0 3,7 9-1,-17 6-9,0 1-2,-2 2-4,-7 9-2,-11 4-5,0 4-3,-8 9 3,-10 2-5,-1 1 2,-18 6 3,0-2 6,-9 7 7,-10 4 7,-8-5 4,-12 11-1,2-4-4,-20 3-5,2 1-4,-2-5-3,0 5-5,1-5-5,-1 4-4,0-5-7,2 2-11,8-7-11,0 1-8,8-1-9,2-5-11,9-4-14,10 3-14,-1-9-13,10 0-22,9-6-29,9 1-37,10-3-39,-1-3-47,21 0-57,-2 0-84,0-9-45,9-2 4,2 0 30,9-3 47</inkml:trace>
          <inkml:trace contextRef="#ctx0" brushRef="#br0" timeOffset="218.013">3083 428 211,'0'21'275,"-11"-5"22,-7 4-35,-10 8-42,-9-8-21,-11 7-13,-9-1-8,-8 6-11,-1-4-12,-9 3-12,-1 0-13,2 1-16,8 4-15,1-3-16,8-2-14,9 2-16,2-2-12,9-6-11,8 2-9,1 1-11,17-8-11,-6-4-12,17 0-16,0-1-26,9-10-32,-1 1-39,21-1-46,10-5-49,-2-5-62,20-1-83,-11-3-39,19-8 3,1 2 33,0-12 47</inkml:trace>
          <inkml:trace contextRef="#ctx0" brushRef="#br0" timeOffset="444.0246">4426 90 174,'18'-6'266,"-18"6"29,-9 11-38,-19 6-52,-9 3-28,-11 12-15,-18 4-13,-8 2-11,-2 10-11,-8-1-6,8 1-7,-7-1-8,6-4-8,3-1-11,-2 0-14,21 0-16,-2-10-14,9 5-13,2-5-10,9-1-7,8-10-7,10 5-8,0-10-10,10 1-16,0-6-24,9-2-34,9-4-40,0-5-51,19 6-64,0-12-110,10 1-48,9-4-6,10-8 24,18 1 43</inkml:trace>
          <inkml:trace contextRef="#ctx0" brushRef="#br0" timeOffset="622.0334">5169 233 58,'-28'15'305,"-1"6"40,-9 1 35,-18-2-65,0 8-74,-10-3-52,9-3-37,-8 5-26,8-1-26,-9 0-20,10 0-17,-1 1-17,2-1-12,7 1-15,-8-5-15,9-2-22,0 2-32,0-8-46,0 3-67,9-1-111,1-7-94,0 2-38,8-5 0,1-1 30</inkml:trace>
        </inkml:traceGroup>
      </inkml:traceGroup>
    </inkml:traceGroup>
  </inkml:traceGroup>
</inkml:ink>
</file>

<file path=ppt/ink/ink1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58.82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2FD8DA7-AF1D-447A-9024-E740263D77BD}" emma:medium="tactile" emma:mode="ink">
          <msink:context xmlns:msink="http://schemas.microsoft.com/ink/2010/main" type="inkDrawing" rotatedBoundingBox="96,12355 19288,16887 19191,17295 0,12762" shapeName="Other">
            <msink:destinationLink direction="with" ref="{9026A3DD-70EE-433C-911C-83A6F6BEA16D}"/>
            <msink:destinationLink direction="with" ref="{40FCE467-148C-4ED4-B009-376C3A671461}"/>
          </msink:context>
        </emma:interpretation>
      </emma:emma>
    </inkml:annotationXML>
    <inkml:trace contextRef="#ctx0" brushRef="#br0">27-2 137,'-9'6'266,"9"-6"17,-9 0-28,9 0-76,0 0-48,0 0-24,0 0-7,-9 0 1,9 0 3,0 5 2,0-5-9,9 0-10,-9 6-11,0-6-10,0 0-9,9 5-4,0-5 1,1 6 0,-1-1 1,11-5-1,-2 6-2,10 5-5,0-8-4,10 3-7,-10-1-3,9 1-4,2-1-3,-2 1-2,1-1-3,8 1 0,-7-1-1,7 0-4,2 5-1,-2-4-4,-9-1-3,11-5 0,-2 5-3,2-5 1,-2 5 1,2 0-4,-11 1 1,11-1 0,-11-5-1,9 5-2,2 1 0,-2-2 2,-7 3-1,7-3 1,2 1-1,-11 0-2,9 1 1,2-1-1,-11 6 0,11-5-2,-2 5 1,-8-2 0,9-4 0,-9 6 0,8 0 0,-7-2 0,7 8 0,-9-6 0,11 0 0,-11-6 0,1 0 1,-1 1-1,2-1 1,-2-5 0,0 6-2,0-2 0,2 3 0,7-3 0,-8-4-2,-1 10 2,2-4-1,-2-1 0,0 1-1,-8-1 0,8 1 1,11-3-1,-11 14 0,0-6 0,1 4 1,-1 1-2,11-11 0,-2 7 1,-7-3-2,7 2-1,2-1 1,-2 2 1,2-1 3,-2-2 1,10 2 1,1 0 3,-11 0 2,11 0 0,-9-2-2,7 2 1,-7 0 1,-2 0-2,2-1 0,8 5-1,-18-4 1,9 0 0,0-2-2,0 4 0,-1-9 0,2 7 0,-2-1-1,2 1-1,-2-1 2,2 1-1,-2-1 0,2 0 0,-2 1 1,11 0 0,-11-1-2,2 0 0,9 1 0,-11 0-1,2 0-2,8-6 0,-10 6 5,2-1-1,7-3-2,-7 2 1,-2-4 0,2 6 0,-2-7-5,11 9-3,-9-9 3,-2 3 0,2 2 0,-11-4 0,20 6 0,-11 0 5,2-2-3,-2-2 0,2 3-1,-2 1 1,1-6-2,-9 6 1,8-6 1,-7 5-1,-2-5 1,0 1 1,1 4 1,0-5-1,0 0-2,-1 6 0,0-6 0,1 1 2,0 4 1,0-3-3,-1 2 4,0-4 2,20 6 2,-1 0 0,-9-2 0,9 2 3,-8 0-3,7 0-2,-7 0 0,9-2-1,-11 2 0,2 6 0,-2-6 0,-9-1 0,11 1 0,-11-1-1,0 6 0,11-5 0,-11-6 1,11 6 1,-11-2-1,10 2 1,0 0 0,0-1 1,9 1 0,-8-1 0,-2 0 0,11 1 0,0 6-1,-1-7 0,-9 7 1,9-8-1,-10 2 0,2 5 0,-2-5 1,2 4-1,-2-4-1,2 0 0,-2 0-1,-7 3 0,7-3-1,2 0 2,-11 6 0,10-7 0,0 0 0,-9 6 0,9-6 0,-9 1-2,8 0 0,2 0 0,-11-2 1,9 2-2,-7 5 2,7-6-1,-9 6 0,2-5 1,-11 0 1,10 0-1,-1-1-1,0 0 0,1 1 0,0 5 1,9-7 0,-10 4 2,11 2 2,-11-5 1,9 7 2,2-2 0,-2-5 0,11 7 0,-9-2 0,-2 1 1,10-6-2,-8 6 0,-2 0 0,2-1-1,-2 2 0,2-1 1,-2 0-1,-8 1-2,9-8 1,0 7-1,-9 1 1,9-3 0,-10-3-1,11 6 0,-11-3 0,11-3 1,-11 6-2,9-1 1,-9-7-1,11 3-1,-2 3 0,-7 1 0,7-5 0,2 4 0,-2-5 0,2 1 1,-2 6 0,-8-6 1,9 3-1,-9-1-1,9-4 0,-9 2-1,-1-2 1,0 4-1,0-2 0,-8-8 0,-1 8 0,9-5 1,-8 5-2,-1-6 0,-9 1 0,10 4 1,-1-6 0,0 7 0,-1-5 0,-7 5 0,8-6-1,0 4 1,1-3-1,-11-1 0,10 6 0,0-6 1,1 6 0,-1-1 1,0-5 0,1 7 1,-1-3 2,0 2-1,10 0-1,-10 0 0,9 3-1,0-3 0,-8 6-2,8-6 0,0 3 0,2 3 1,-2-1 1,1 0 2,9 1 2,0-2 2,-10 1 1,11 5 0,-2-6 0,2 1 0,-2 6-1,2-8 0,-2 3-1,2-1 0,-2-1 0,-7 7 0,7-12-3,2 7 2,-2-6-1,1 3 0,0-3 0,0 6-3,0-6 1,0-2 0,9 2 1,-9 0 0,10 0 0,-11-1 1,11 0 0,0 1-1,-1-6 6,-1 6-5,2-6-2,-9 5-2,17-5-1,-18 7 0,9-12-6,1 9 2,-9-4 2,-2-5 2,11 6 0,-20-1 0,11-5-1,-2 6 0,-9-1 1,-9-5 1,10 10 1,-10-3 0,9-4-1,-8 8 0,-1-16 0,0 5-2,10 0 0,-10 0-1,0 0 1,1 5 1,-1-5 0,0 0 1,1 0-2,-1 6 0,9-1 0,-8 1-2,8-6 0,-9 11-2,10-8 2,-1 4-1,2-3 0,-2 7 1,9-5 2,-9 5 1,2-1 0,-2 1 1,10-7 2,-9 9 3,0-9-1,-1 6 0,0-4 1,1-1 1,0 6-1,0-5-1,-1 4-1,0-10-4,11 10 2,-11-5 0,1 6 1,-1-6 1,11 6-1,-2 0 5,-7-7-3,7 7-1,2 5-2,-2-6 0,1 1 1,-9 6 0,8-3-1,2-3 0,-11 6 0,11-3 0,-2 3 0,2-6-1,-2 3 0,11 3 1,-11-1 0,10-5-1,-8 5-1,9 0 0,-2 0 0,-7-2 0,8 3-1,0-7 0,0 6 1,-8 0-1,9 1 0,-11-3-4,11-3 1,-11 6 1,2-3 1,-2-1 1,2 2-1,-2-5 13,1 7-6,0-6-3,9 3-1,-8-3-1,9 6 1,-2-7-8,2 0 3,-1 1 3,1 5 0,0-7 2,-11-3 0,11 5 1,-11-6 1,10 5 2,-8-4 0,-2-1 1,-8 0 1,9 0 0,-9 7-2,-1-12 2,11 9-1,-11-3 0,0-6-1,1 5 1,9 0 1,0-5-2,-9 6 1,19-1-7,-11-5 3,2 6 1,7-1 1,2 5 0,-9-5 1,7 0 5,1 6-3,-8-5-1,-2-6 0,2 11-3,-2-6 2,-8-5 1,0 6 3,0-3 1,-10-3 3,0 6 3,10-6 5,-10 5 3,9-5 1,-8 6 2,8-1-1,-9 1-2,9-1-3,-8 1-4,8-1-4,-9 0-4,-8-1-9,-2-4-16,1 7-20,0-7-27,-10 0-37,0 0-52,-9-7-81,0 3-138,0-1-74,-9-6-22,0-5 8,9 5 40</inkml:trace>
  </inkml:traceGroup>
</inkml:ink>
</file>

<file path=ppt/ink/ink1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6:20.94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B9DE09E-DE45-44BF-946A-065ED9BE656D}" emma:medium="tactile" emma:mode="ink">
          <msink:context xmlns:msink="http://schemas.microsoft.com/ink/2010/main" type="inkDrawing" rotatedBoundingBox="-5,8040 12727,9982 12494,11509 -238,9567" semanticType="callout" shapeName="Other">
            <msink:destinationLink direction="with" ref="{559F2A65-1FEB-42B0-9057-2C3C9226F173}"/>
            <msink:destinationLink direction="with" ref="{9026A3DD-70EE-433C-911C-83A6F6BEA16D}"/>
          </msink:context>
        </emma:interpretation>
      </emma:emma>
    </inkml:annotationXML>
    <inkml:trace contextRef="#ctx0" brushRef="#br0">12 102 41,'0'-6'84,"0"1"-6,0 5-12,0-5-10,0 5-3,0-6 0,0 1-4,0 5-5,0-4 2,0-2-3,0 6-1,0-6 0,0 6 2,0-5-1,-9 5-7,9-5-4,0 5-5,0 0-3,0-5-1,0 5-2,0-6 2,-10 1 1,10 5 3,0-5 2,0-1 4,0 6 4,0-5-2,0 5 2,0-5-1,0-1-5,0 6 0,0-4 0,0 4 4,0-5 0,0 5 0,0 0 3,0-6-2,-9 6-4,9 0-2,0 0-2,0 0-3,0 0-4,0 0-2,0 0 1,0 0-1,0 0 1,0 0 4,0 0 2,0 0 4,0 0 4,0 0 3,0 0 3,9 0 5,-9 0 2,0 6 1,0-6-2,0 0-1,0 0-11,0 0 0,0 0 0,0 0-1,10 0-2,-10 0-3,0 0 8,0 0-8,0 0-6,9 5-5,-9-5-4,0 4-4,0-4-4,0 0-5,0 0 0,0 0 0,9 0-2,-9 0 0,0 0 1,9 6-1,-9-6 1,10 5 0,-1-5 1,-9 5-1,9 1-1,2-6 1,-11 5-1,9 0 0,0 1-1,1-1 1,-1 0 0,0 0 1,0 1-1,10 0 0,-10-2 1,2 7 1,7-6 0,-8 6 1,8-6 2,-9 1-1,10 5 1,-10-8-1,11 3 0,-11 5-2,10-6 0,-10 1 0,0-1 2,1 1-2,-1-1 1,0 1 0,2-3-1,-2 3 1,0-1-2,1 1 11,-10-1-6,9 1-2,0-1-1,0 1 0,1-1-1,-1 4-9,-9-2 3,9 3 4,2-5 2,-2 6 0,0 0 2,1-6 0,-1 0-1,0 6-1,0-6 0,1 5 0,8 1-1,-7-1 1,-2-4 0,-1 5 0,3-7-1,-2 6 0,0 1-1,0 0 0,-9-5 1,10 4-1,-1 0 1,0 1 1,2 0 0,-3-1 0,-8 7-1,9-6 0,2 3 1,-2-3-1,0 6-1,1-3 0,-1 8 1,-9-5-2,9-3 0,0 3 0,2 4 0,-3-6 1,1 1 1,2 0 1,-11 0 2,9 1 0,0-3 0,1-3 0,-1 0 1,0 5-1,0-6 1,-9 6 0,10-5 0,-1 5 0,0 1-2,2-3 1,-2 1 2,0 2-1,1-7-1,-1 7 1,9-2-2,-8 2 3,-1-8-1,0 7 0,2 0 1,-2-1-2,0 2 1,1-7-1,-1 1 0,0 6-1,0-6 0,1-2 1,-1 7 1,0-5-3,2-2 2,-2 2 0,0 0-1,-9 0 0,10-5-1,-1 5 2,0-1-1,0 0 0,1 1 2,-10-1-1,9 1-1,0-1 2,2 1 0,-2-1 0,0 0 0,1 1-1,-1 0 1,0-2-2,0-1 1,10 1-1,-10 2 1,2 0-1,-2-6-1,0 4 1,-9-2-1,10-3 3,-1 7-2,-9-5-1,9 5 1,-9-6-1,9 0 0,-9-1-2,0 9 2,10-9 0,-1 7 1,-9-6-1,0 0 0,9 6 1,-9-5 0,11-1 7,-11 5-3,9-4-2,-9 4-1,0-5-1,8 1-1,-8 4-6,11-4 5,-11-1 0,0 5 0,9-5 1,-9 6 1,0-6-1,9 0 2,-9 6-2,10-6 1,-10 0 2,9 7 0,0-8 0,11 7-1,-3-6 0,-6 6 0,17-6 0,-10 6 0,10-5-2,-8 3 1,8-4 0,-10 6 0,10 0 0,-8 0-1,8-5 0,-10 3 1,1-9-1,-1 11 0,2-11 0,-1 5 0,-10 1 0,9-6 0,1 5 1,1-5-1,-11 0 1,10 6 0,-10-6 0,9 0-1,1 0 0,1 0 1,-2 5-2,1-5-1,-1 0 0,1 0-1,1 5-1,-2-5-1,1 0-1,0 4-1,-10 2 0,20-6-1,-20 5 2,10 1 2,-1-1 0,10-5 3,-8 0 0,8 6 0,-10-1-1,10 0 0,0-5 0,1 6 0,-1-1-1,0-5 1,1 5 0,-1 0-1,-1 1 0,1-1-1,-8 0 1,8 0 1,-10 0-1,1 1 0,1-1 1,-11 0 0,10 1 1,-10-1 1,0 1-1,0-2 1,10 1 0,-10-5 0,2 5-1,-2 1 1,10-6-1,-10 5 1,9 1-2,-8-1 1,8-5-2,2 6 0,-11-1 1,10 0-1,0-1 2,-10 2-1,9-1 1,2 1 0,-1-1 0,-10-5-1,10 6 2,-10-1 0,9-5 0,1 5-1,1 1-1,-2-6 1,10 5 0,-9-5 1,-1 4 1,11-4 2,-1 0 0,-9 6 0,-1-6-1,11 0-1,-10 7 3,-1-7-3,10 0 1,-8 4-1,8 1 1,-10-5 0,1 5-3,10 1 2,-10-1 1,8-5-1,-8 6 5,10-1-1,-10 1-2,9-2-1,-1 3 2,-7-4-1,8 3-4,0-6 1,1 5 0,-1 1-1,0-1-1,-1 1 0,1-6 0,-8 0 2,8 5 0,0 1 0,1-6 0,-11 3 1,1-3-1,9 7-1,-10-7 0,2 4-1,-1-4-1,-1 6-2,1-6 1,-10 5 0,11-5 0,-2 0-1,1 6-2,-1-6-1,1 5-12,10 0 5,-10-5 1,-1 5 1,1 1 0,-1-6-1,2 4 11,8-4-7,-9 6-4,-1-1 1,2 0-3,-3-5 0,3 7 0,-1-3 2,-1-4 1,11 5-1,-10 0 4,-1-5 2,1 6 2,-1-1 3,1-5 0,1 5 1,8 1 1,-10 0 0,1-6-2,-1 4 1,2 3 1,-1-7 0,-1 0 0,1 0 0,-1 3 1,2-3-1,8 0 1,-10 6 0,1-6-1,1 5 0,-2-5 1,1 6-1,-10-1 0,10 1-2,-1-6 2,2 5 0,-1 1 0,-1-3-1,1 5 0,-1-5 2,2-3-1,-1 6-1,-1-1 0,10 1 0,-8 5 0,8-6 1,-10 4 0,10-9-1,0 11 1,1-5 0,-1 1 0,-10-3-1,10 1 0,-8 0 1,8 1-1,-10-1 0,1-1 1,1-4 1,-2 7-1,1-1 0,9-2 0,-19-4 1,20 6-1,-20-2 1,10-4 0,0 6-1,-1-1 0,2-5-2,-2 6 1,1-1 0,0 0 0,-1 0 0,2 1 0,-2-2 0,1 3 0,0-3-1,-1 1 1,2 0 0,-2 1 1,1-1-1,0 1 0,8-6 1,-7 5 0,-1 1 1,-1-6 1,1 0 3,-1 4 0,1-4 1,10 0-2,-10 0 0,-1 0-1,1 0-1,-1 0 1,-7 0 0,7 0 0,1 0 0,-10-4 0,10 4-2,-10 0 0,11 0-1,-11 0 0,10 0 1,-10 0 0,0 4 0,10-4 1,-1 0 1,2 6 0,-1-6-1,-10 0 2,10 4-1,-1-4 0,2 0 0,-2 6 0,1-6 1,0 0-2,-1 7-1,-9-7 1,11 0 0,-1 0 0,-10 0-1,10 0 1,-10 0 0,0 0 0,0 0-1,11 0 0,-11 0 3,10 4-1,-10-4-1,10 0 0,-10 5 0,11-5 0,-3 6-2,3-6 1,-1 0 0,-1 5 1,10 0-1,-8-1 1,-2-4 0,1 7 1,-10-7 0,10 6-1,-1-6 1,2 0-2,-11 4 1,10-4 0,-10 0-1,10 0 1,-10 7-1,11-7 1,-11 0 0,10 0 0,-10 0-1,10 0 0,-1 0 0,2 0 0,8 0 0,-10 0-1,10 4 0,-8-4 1,8 0-3,-10 0 3,10 5 0,-8-5 1,8 0 0,-10 0-1,1 0 2,10 0-2,-11 0 1,1 5-1,9-5 1,-10 0 0,2 0 1,8 0 1,-9-5-3,8 5 1,-8-5-1,10 1 0,-1-3 0,0 3-1,1-2 0,-1-1 0,0 7 0,10-9-1,-10 9 1,0-5 0,-1-1 1,2 1 0,-10 1 0,9-3-1,-10 1-1,11 2 1,-10 4-1,0-6 1,-1 2 1,2-2-1,-2 6 1,1-5 0,-10-1 0,10 6-1,10-11 0,-11 11 1,1-5-1,0 0 0,8 5-1,1-4 0,-8 4-7,8-7 4,-10 3 1,1-2 0,10 6 1,-10-5 1,-1 0 7,1 5-3,-1-5-1,-7 5-1,7-6 0,-8 6 0,8-5-1,-8 5 0,-1-6 0,9 2-1,-7 4 0,7-6-2,1 6-2,0 0 2,-1-4 2,11 4 0,-10-6-1,-1 6 2,10 0-1,-8-7 0,-2 7-2,1 0-1,-10 0 2,10 0 1,-1 0 1,-7 0 0,-2 0 1,0 0 3,1 0 2,-1 0-3,0 0 1,10 0-1,-10 0 0,11 0 0,-3 0-2,-6 7 1,7-7 1,1 0 0,-1 6-1,2-6 2,-1 4-2,-1-4 1,1 0-1,1 6 1,-11-6 0,8 0 0,3 0-1,-1 0 1,-10 0 0,11 0 0,-12 0 0,10 0-1,2 0 1,-11 0 0,10 0 0,0 0-2,-1 0 2,2 0-1,-11 4-1,10-4 0,-1 0 2,-8 0 0,8 6 0,2-6 1,-2 0-1,1 5-1,0-5 0,-10 0-6,9 0 1,-7 0 2,-2 0 1,10 0 1,-10 0 0,10 0 5,-10 0-2,9 0-1,2 0-1,-11 0 1,10 0-1,0-5 0,-1 5-1,2 0-1,-3-6 1,3 6 0,-1 0 0,-1-4 0,2 4 1,-3 0-1,3-6 0,-1 6 0,-10-4 0,11-2 0,-3-1 0,3 7 0,-2-4 0,1-1 1,1-1 0,-3 1-1,12 5 0,-10-5 0,9 1 0,-1-3 0,2 7-1,-1 0 0,0 0-2,10 0 3,-10 0 4,9 7 4,2-3 3,-2 1 2,1 0 3,-1 6-2,-9-7-3,9 9-4,2-3-3,-10-6-1,-3 2 1,3 5 0,-1-6 1,0 0-1,1 0 2,-1 1-1,0-2 0,-10 3-1,11-7-1,-10 4 0,0-4-1,-1 0 1,2 0-1,-2 0 0,1 0 4,0 0-4,-1 0-1,2 0-4,8 0 2,-10-4-2,10 4-4,1 0 2,-10 0 1,9 0 2,1 0-1,-2 0 0,1 0 1,-9 0 2,10-7-1,-1 7-3,-10-4 1,1 4 0,1 0 1,-3-6 0,3 6-1,-2-5 0,1 0-1,-10 5-1,10-5-4,-10-1-1,11 6 0,-2-5 0,-8 5-1,8 0 1,-7-6-1,6 6 2,-8 0-1,11-4 0,-1 4 3,-10 0-3,10-6 2,-10 6 0,9 0 1,-7-4 2,-2 4 0,10-6 4,-10 6 0,0-7 0,1 7 0,-1-4-4,9-1-1,-18 5-2,11-6-1,-2 6-4,0-5-3,1 5-1,-1-5-2,0 5-1,1-4-2,-1 4-1,0 0 4,11-7 2,-11 7 2,10 0 4,-10 0 4,10 0 3,-10 0 2,11 0 1,-11 0 1,0 7-1,0-7 1,10 0 0,-10 0-1,1 4 1,8-4 0,-7 0 0,-2 5 1,0-5 1,10 0 0,-10 5-1,0-5 1,10 0-1,-10 6-1,11-1 1,-12-5 0,12 4 0,-2 3 0,-8-1 1,8-2-1,1 2 1,-1-2 0,2 2-1,-11-1 0,10 1 0,-10-1 1,10-5-1,-10 5 0,11 0 0,-11-5 0,0 6 0,1-6 0,-1 0-1,0 4 0,1-4 1,-1 7-1,0-7 1,11 0-8,-11 4 5,0-4 5,10 5 1,-10-5 4,10 5-2,1-5 10,-11 6-6,9-6-6,-8 5-1,-1-5-6,0 0-10,1 0-17,-1 0-23,-9 0-28,9 0-39,-9 0-55,0 0-91,0 0-43,11-11-7,-11 11 12,9-10 29</inkml:trace>
  </inkml:traceGroup>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18.82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A9545A3-0D43-496D-A092-CBE235594191}" emma:medium="tactile" emma:mode="ink">
          <msink:context xmlns:msink="http://schemas.microsoft.com/ink/2010/main" type="inkDrawing" rotatedBoundingBox="2589,9903 14505,9874 14508,10931 2591,10960" semanticType="enclosure" shapeName="Other">
            <msink:destinationLink direction="with" ref="{FC21CA57-46B3-422F-B9B8-352D67A91A53}"/>
            <msink:destinationLink direction="with" ref="{D158A83B-0010-4559-8D5F-5C2984930B90}"/>
          </msink:context>
        </emma:interpretation>
      </emma:emma>
    </inkml:annotationXML>
    <inkml:trace contextRef="#ctx0" brushRef="#br0">-6024-606 101,'-9'0'112,"-1"5"-32,10-5-21,-9 0-6,0 0 1,9-5 4,0 5 5,0 5 1,-11-5-1,11 5-2,0-5-5,0 0-9,0 4-3,0-4-6,0 0-5,11 0-7,-11 0-4,0 0-5,0 0-2,0 0-1,9 0 0,-9 0-9,9 0 3,1 0-1,-1 0 2,0 0 1,1 7 1,8-7 10,2 0 0,-2 0 2,1 0 0,9 0-1,-8 0-1,7-7-3,1 7-1,0 0-1,9-4-2,-8 4 1,10-5 0,-2 5 0,-9 0-1,9-5 0,1 5 1,-10 0-1,9-6 0,1 1-1,0 5-1,9-6-2,-10 1-2,11 5-1,-11-6-1,11 2-2,-11 4-1,0 0 0,10-7-3,-9 7 1,0 0-1,-1 0 0,0 0-1,-9 0-1,10 0 1,1 0-1,-13 0 0,13 0 1,-2 0 0,-8 0-1,8 0 0,-9 0 1,10 0-2,-10 0 0,0 0 1,10-3-1,-10 3-1,0-6 1,10 6 0,-1 0 1,-9-5-1,10-1 1,9 6 3,-9 0 0,-1 0 2,2 0 1,-2 0 1,0 0 1,0 0-2,-8 0 1,8 0 1,-9 0-3,1 0 1,-1 0-2,9 0 0,-8 0 1,-10 0-2,9 0 3,1 0 0,-2 0 0,1 0 0,0 0 0,1 0-1,-1 0 0,9 0 0,-8 0-2,-1 6 1,0-1 0,1-5 0,-1 0-2,0 6 1,1-3 0,-3 4 0,3-7-1,-1 0 1,0 0 1,1 4 0,-1-4 0,0 6 0,1-6-1,-1 0 0,0 5-1,1-5 0,8 0 0,-9 0 1,10 0-1,-10 0 3,9 6-2,-8-6-1,8 0 0,0 5 0,-8-5 0,18 0-2,-9 0 2,-1 0 0,0 0 0,11 0 0,-11 0 0,11 0 0,-11 0 0,9 0-1,-8 0-2,9 0 1,-9 0 0,-1 0 0,11 0-1,-11 0 1,0 0 0,1 6-1,0-6 0,0 0 1,-10-6 0,9 6 0,-8 0 1,-1 6-1,0-1 0,10-5-1,-10 0 1,0 5-1,1-5 0,-1 0 1,9 0-1,-9 0 0,10 0-1,-10 0 1,9-5 0,1 5-2,-1 0 2,2-5 0,7 5 2,-9-6-1,11 1 2,-2 5 3,2-6 1,-2 1 0,2 5 1,-2-6 2,2 2-2,-2 4 0,2 0 1,-2-7-1,-7 7 0,7-3 0,2 3-3,-11-6 2,9 6-1,-8-5 1,9-1-1,-9 6 0,-1-5 0,11-1-1,-11 6 0,0-5 0,2-1-1,7 6 0,-9-3 1,1-4 1,9 7-2,-9-4 1,-1 4-2,11 0 0,-11-6 0,0 6-1,1 0 1,0 0 0,0 0 0,-1 0 0,-9 0 1,10 0-1,-1 6-1,-9-6 0,1 0 1,8 4 0,-9-4-1,0 0 1,1 7 0,8-7-1,-9 0-2,10 0 2,-10 0-2,0 3 0,10-3-1,-10 0 0,11 0 3,-12 0-1,11 0 0,0 0 0,-10 0 1,9 0-1,1-3-1,-1 3 0,2 0-1,-2-7 0,0 7 0,1 0 1,-1 0 1,2 0-1,7 0-1,-9-4 1,2 4 0,7 0 0,2-6-1,-11 6 2,9 0 2,2-5 1,-11 5 1,10 0 3,0 0 0,-9 0-1,-1 0-2,2 0 1,-2 5 0,0-5 1,1 0-1,-1 6 1,2-6-1,-2 0 0,-9 0-1,9 4 0,1-4 2,9 0-2,-9 0 0,-1 0 2,0-4-2,11 4 0,-11 0 0,11 0 0,-2 4-1,2-4-1,-2 0 0,2 7 0,-2-7 0,-9 0 1,11 3-1,-10-3 1,8 0 0,1 0 0,-9 0 1,-1 0-1,11-3 0,-11 3-1,0 0 0,11-7-1,-11 7 0,1 0-3,9-4 3,-9 4-2,-1-6 2,11 6-1,-11-5 0,0 5 2,0 0-2,1-6 1,10 6 0,-20-5-1,9 5 1,0 0-1,1-6 1,-10 1-1,11 5-1,-12-5 2,1 1-1,0 4 0,1-6 1,-1 1 0,0-1-1,1 0 0,-1 2 1,0-7-2,1 6 0,-1 0 2,-1 0-1,1 5 0,1 0-1,-1 0 1,-9-6 0,10 6-2,-1-6 2,-10 6-2,10 0 1,0-4 1,-8 4-1,7 0 1,-8-7 1,9 4 1,-8 3 0,7-6 0,-8 6 0,9-5 2,-8-1 1,8 6 1,-1-5 0,-8-1-1,10 6 0,-10-5 1,-1-1 0,1 6-2,-1-3-1,2-5 1,-11 8 1,10-3-1,-10-3-1,0 6 1,1-11 0,-1 6-1,0-1-1,11-4 2,-11 6-1,1-7 1,8 5-1,-9-5 1,10 1 1,-10 4-1,11-3 0,-11 2-1,1 1-5,-1-4 3,0 6 1,0-2 0,-9-5 3,10 6 0,-10-1 6,0-4-2,0 6-1,0-3-1,0 3-2,-10-2 0,10 1-2,-9 0 0,9 0-1,-9-6-1,9 5 1,-9 2-1,-1-2 1,1 2 1,0-9-1,-2 9 0,2-1-1,0-1 1,-10 1-2,10-4 0,-10 2-1,10 1 5,-11 2-3,2-3-2,-1 4 1,1-3 0,-1 1-1,-1-6-3,11 5 1,-19 1 2,10-1 1,-1-5 1,10 8 1,-11-3-2,1 1 0,10-1 0,-9-5-1,-1 11 0,10-11 0,-11 8 3,1-4 0,1 3 1,-1-2 2,1 0 1,-2 6 1,-8-5-2,9 0 1,-8 5 0,-1-6 1,-1 6-1,1 0 1,0-5 1,-10 5-1,1-5 0,-2 5 0,-7-4-1,-2-3 1,2 7 1,-11-5-2,1 0 2,-1-1 0,2 6-6,-2-10 1,-8 5 1,8 0 1,-9 0-2,10-1 0,-10 6 6,9-5-3,1-1-2,9 2-2,-9-6 0,8 4-3,2 1 0,-2-6 2,2 5 0,-2 1 0,2 5 0,-2-6 3,2 3-2,-2-4 9,2 7-5,-2-4-3,2-2-2,-11 6-3,1-5 0,-1 5-10,2 0 3,-2-6 2,-9 6 1,10 0 2,-10-5 4,1 5-3,8-6-1,-9 6-1,10 0-3,-10 0 3,0 0-2,10 6 4,-10-6 4,9 0 3,-8 5 3,8-5 1,11 0-2,-11 0 1,9 0-2,-8 0 3,1 6-1,7-6-2,-9 0 2,2 0 0,-2 0-2,-8-6 1,-2 6 0,-8 0-1,0-5-1,10 5-1,-11-6 0,1 6-1,-1-5 1,11 5 0,-10-5 0,9 1 0,10 4 0,-1-7-1,0 1-1,11 6-1,-2 0 0,2-4 1,9 4-1,-2-5 0,2 5 0,-1-6 0,1 6 0,0 0 0,-11 0 0,11 0 0,0 6-6,-11-6 3,2 0 0,-2 5 1,11-5 1,-1 4 2,0-4 6,0 0-2,1 0 0,0 0-1,8 0 0,1 0 2,0 0-1,-1 0 0,1-4-1,0 4-1,10 0 0,-2-5-1,-8 5 0,10-6-1,-10 6 0,8 0-2,-8-5 1,0 5 0,-1 0 0,-8 0 1,9 0 2,0 0 2,-10 0 0,10-5 0,-9 5 1,-1-6 1,1 6-1,0-5-1,-2-1 2,2 1-1,-1-5-1,-9 5 0,9 0 1,1-6 0,0 0 0,-11 5-1,11 1 2,0 0-2,-1 1 0,-9 4-1,9 0 0,1 0-1,-11 0 0,11 0 0,-9 0 1,-2 0 0,11 4 1,-11-4 0,11 0 0,-10 5 1,9-5-2,0 0-1,-8 5-1,7-5 1,2 0-2,0 0 1,-9 0-1,7 6 1,2-6 0,-10 0 0,0 5 0,0-5 0,0 0 0,0 6-1,-9-6-1,8 5 0,-7-5 0,-2 0-1,9 6 0,-8-6 2,10 0-2,-2 0-1,2 0 2,-2 0-3,2 0 0,8-6-2,-9 6 0,0 0 1,9 0-1,0 0 2,-8 0 0,9 0-1,-2 6 2,2-6 1,-1 5-1,1-5-1,-2 5 1,2 5 3,0-10 1,0 11 2,-1-6 2,-1 1 1,2-1 0,0 0 1,0 1-1,-1-1-1,0-1-1,0 2 0,10 1 0,-9-3 0,8 1-1,1 0 0,0 1 2,-1 5 0,2-6 1,-1 1-2,0-2 0,-1 3 0,1-4 0,9 3-2,-10-1 0,11-5 0,-10 6 1,0-1 1,-1-5-1,1 0 1,10 0-1,-21 0-1,13 0 0,-3 0 0,1 0-1,0 0 1,-10 0 1,10 0 1,0 0-2,-1 0 2,10-5 0,-9 5-1,10 0-2,-2 0 0,2 0 2,-1 0-1,0 5 1,1 1 4,-2-6-3,2 5-2,-1 1 0,0-3-1,-10-3 0,11 7-4,-1-3 2,-9-4 1,10 6 1,-11-1 1,1-5-1,0 6 0,8-1 0,-6-5-2,-3 5 0,1 0 0,0-5 1,8 6 1,2-2-1,-1-4 0,0 6 1,10-1 0,0-5 0,-11 5-1,11-5 1,0 7 0,-10-3 0,10 1 0,-10-5 0,10 5 1,-11 1-1,2-1 0,-1 0 0,10-5 0,-19 6 0,8 0-3,2-6 2,-1 4 0,-9 3-1,8-4-1,2-3 2,-10 6 2,9-1 2,-10-5 0,11 6 0,-1-1 3,1 1 0,-1-6-3,10 5-3,-11-5 1,3 6-1,6-3 0,2-3-1,-10 8 1,1-5-2,7 3 0,-6 5 1,-3-6 0,11 1 1,-10 5-2,1-1 1,-1 0-1,1 1-1,-11-1 0,10 1-1,0-7 1,1 13-1,-2-7 0,2 1 1,-1 0 0,0-1 0,10 7 2,-11-8 0,2 2 1,9 5 1,-10 0-1,10 1-1,-10-2 0,10-1 1,-2-1 0,2 2 0,0 1 1,0 0 1,-1-7-1,1 2 1,9 0 1,-9 0 0,9-5-1,0-1 1,0 1 2,9 4-3,-9-6 2,9 2 1,1 0 3,-1-1 0,0 0-2,11 0 3,-2 1-1,-8-1-2,18 5-1,-10-4-1,2-1 1,8 1 0,-10 3 0,10-4-2,-8 1 1,8 5-1,-10 0-3,1-7-3,10 6-4,-12 1-6,-6 0-10,7 0-13,1 5-13,-10-1-25,2-4-30,-2 5-58,-1 1-84,1-2-39,2-5-11,-2-4 13</inkml:trace>
  </inkml:traceGroup>
</inkml:ink>
</file>

<file path=ppt/ink/ink1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06.31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B22462E-0703-4922-9AD5-AC6F4BA15FAE}" emma:medium="tactile" emma:mode="ink">
          <msink:context xmlns:msink="http://schemas.microsoft.com/ink/2010/main" type="writingRegion" rotatedBoundingBox="3959,7959 4720,7959 4720,8740 3959,8740"/>
        </emma:interpretation>
      </emma:emma>
    </inkml:annotationXML>
    <inkml:traceGroup>
      <inkml:annotationXML>
        <emma:emma xmlns:emma="http://www.w3.org/2003/04/emma" version="1.0">
          <emma:interpretation id="{3227C7F0-48CE-4876-8896-51BD0FB72096}" emma:medium="tactile" emma:mode="ink">
            <msink:context xmlns:msink="http://schemas.microsoft.com/ink/2010/main" type="paragraph" rotatedBoundingBox="3959,7959 4720,7959 4720,8740 3959,8740" alignmentLevel="1"/>
          </emma:interpretation>
        </emma:emma>
      </inkml:annotationXML>
      <inkml:traceGroup>
        <inkml:annotationXML>
          <emma:emma xmlns:emma="http://www.w3.org/2003/04/emma" version="1.0">
            <emma:interpretation id="{A25734A5-E9F8-40DD-B763-54FB40E82994}" emma:medium="tactile" emma:mode="ink">
              <msink:context xmlns:msink="http://schemas.microsoft.com/ink/2010/main" type="line" rotatedBoundingBox="3959,7959 4720,7959 4720,8740 3959,8740"/>
            </emma:interpretation>
          </emma:emma>
        </inkml:annotationXML>
        <inkml:traceGroup>
          <inkml:annotationXML>
            <emma:emma xmlns:emma="http://www.w3.org/2003/04/emma" version="1.0">
              <emma:interpretation id="{DE4095B1-920D-4BA9-952F-3B65C6093E82}" emma:medium="tactile" emma:mode="ink">
                <msink:context xmlns:msink="http://schemas.microsoft.com/ink/2010/main" type="inkWord" rotatedBoundingBox="3959,7959 4720,7959 4720,8740 3959,8740"/>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3734-2318 233,'-9'3'295,"0"-3"15,0 11-43,-10 0-98,-10 6-57,1-3-23,0 8-5,-10-2 3,1 12 6,0 1 5,-11 3-5,11 1-13,-11 5-16,2 5-15,9 2-13,-11-2-13,11-5-9,-11 7-6,11-7-6,8 0-6,1-6-10,1 2-16,8-12-25,-1 0-33,11-5-43,9-11-67,0 7-105,9-12-45,2 1-7,7-12 18,10-5 33</inkml:trace>
        </inkml:traceGroup>
      </inkml:traceGroup>
    </inkml:traceGroup>
  </inkml:traceGroup>
</inkml:ink>
</file>

<file path=ppt/ink/ink1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21.405"/>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609 399 149,'-18'-20'220,"-10"-5"3,-1 3-74,10-6-51,-8 8-25,-1-7-11,0 1-13,-10 5 0,10-6-2,0 7-6,-11-7-8,12 11-8,-1-5-5,-11 5-6,12 0-2,-1 6-2,-1-6 0,10 5 1,-9 6 0,10-6 0,-2 5-2,11 2 0,-10-1-2,10 5 1,9-5-1,-9 5 2,9 0 2,0 0 1,9 5 1,9 0 4,10 5 0,11 1 1,7 5 1,20 10 1,10 6-1,18-1-2,9 18-3,10-3-3,8 13-5,1 3-6,1 8-3,-1-1-5,-9 5-11,-1 0-2,1-1 0,-10 2 1,-9-1-8,0-7 2,-9-1 11,0-9-2,-10 1 1,1-5 2,-2-7 10,1 3 0,-8-1 1,-1-12 0,-1-3-2,-8-2-6,9-5-2,-10 0-6,0-4-6,-9-6-9,10-1-6,-20-4-7,0-6-11,-8 1-17,-10-12-36,-10-5-69,-9-3-30,0-8-10,-28-5 4</inkml:trace>
</inkml:ink>
</file>

<file path=ppt/ink/ink1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21.851"/>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216 196 178,'-85'-26'249,"20"4"11,19 8-70,26-3-51,20 12-34,20 5-30,26 5-35,19 6-16,20 5-9,18 5-3,20 4-6,8 7-3,30 1 3,7 9-7,11 5-6,9 1-7,-9 0-7,9 5-8,0-1-6,0 1-7,-10 0-6,-8 0-7,-11 0-6,-8-12-6,-11 6 0,-9-5 1,2-3 9,-21-8 13,-8-4 13,-20-5 13,1-2 14,-20-9 5,-8-1 0,-11-10 0,-17 0-1,-10-10 2,-19-1-1,-9-5-1,-19-10 0,-29-1-10,-9-4 6,-19-8-1,-9-3-4,-19 0 0,-18 1 0,-9-11 14,-20 2-4,-10-2 5,-18-7 4,-9 7 5,-10-5 6,-18 5-3,0-8 0,8 7 0,1 5 2,19 1 2,9 4 5,18 7 6,30 5 2,18 4 0,28 6 3,28 10 7,18 1 1,20 10-4,28 5 8,28 11-2,20 1-8,18 8-10,17-4-7,22 11-4,17 5-13,18-1-4,11 12-7,8 0-13,10-1-13,1 8-20,9-3-22,9 1-32,9-7-64,-9 6-43,8-3-15,3-1 4</inkml:trace>
</inkml:ink>
</file>

<file path=ppt/ink/ink1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23.004"/>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4793 2347 169,'-39'-21'234,"-16"-10"9,-21-2-70,-18-4-70,-9-5-41,-10-1-25,-10 1-15,-17-1-9,-1-3-7,0-3-6,-18 2-5,-11 0 3,1 5 4,-1 0 0,2-1 2,8 6 2,1 5 3,17 6-5,11-1 3,8 10-15,20 8-9,18-2-14,11 6-8,26 5-5,20 5-11,10 1 3,18 5 3,28 3 5,10 3 1,18 5 2,10 5 4,28-7 8,9 12 10,19-6 14,9 5 12,20 7 7,8-2 4,1 1 2,19 6-1,0-1-7,9 6-8,-11 0-10,11-6-12,-9 5-12,-9-10-13,-1 5-7,-19-4-4,-9-7 4,-19 1 6,0-6 13,-28 0 19,-9-5 25,-19-10 19,-10 5 12,-18-11 6,-19-1 6,-10-8-8,-28-1-13,-10-11-13,-17-1-6,-20-3-1,-19-6-7,-9-6 3,-19-5-1,-18 5 1,0-10-2,-20 0-1,0-1-1,-8 1 0,-1-1-8,1 1 0,-1 0 0,1 0 2,-1 0 2,-1 6 4,12 3 6,-2-3 5,9 9-2,2 1-4,9-1-2,9 2 0,-1 1-1,19 10-8,1-3 3,9 3-2,9 3-1,2 0-1,17-6 0,9 12 1,10-4 0,9 2 3,19 7 2,10 0-1,9 0-1,28 7 0,10-4-2,27 8-3,11 6-3,9-3-1,18 8-2,9 0-3,1 4-4,19 1 0,-1 5-1,-9-6 2,11 5 5,-11 1 1,-10-6 6,1 1 2,-19-1 3,-10-5-2,-8 1-3,-19-2-11,-11-9-11,-9 6-6,-17-12-3,-12 1-1,-16-3 1,-12-6 11,-7-3 9,-11 1 5,-9-12 5,0 6 4,-19-9 7,0 4 6,-8-4 8,-2-4 12,1-1 2,-19 4 5,0-6-2,-9 2-3,-1-2-3,-8-5-7,-1 6 0,-10-7-1,-8 2 0,9-2 1,9 2-1,-10 6-3,20-8-3,0 1-3,9 7-6,9-3-4,11 3-3,8-2-3,10-5-1,-1 5-1,0 2 1,11-7-1,7 5-1,2 2 1,9-2 1,-10-5 0,10 6-5,0-7-1,-10 8 0,10-3 0,-9-3-3,-1 0 1,1-1 0,-2 5 0,2-4 1,0 0-1,0-2 1,8 2 0,1 6 2,0-8 3,8 6 0,-8 1-1,19 4 3,-9 0 0,18 2-1,-10 4 1,10 1 0,-9-2 0,9 2 0,-9 5 1,9-1-1,-11 5 1,11-5-1,-9 8-1,9-8-2,-9 5-2,-1 1 0,10-6 0,-9 5 1,0 3 2,0-5-1,-1 8 4,1-3 2,9-3 0,0-5 4,0 6 0,0-6 1,0 5-2,0-4 1,9 0-3,-9-1-3,10 0-1,-10 1 0,9-7 0,0 7 0,-9-5 0,9-2-1,-9 3-1,0-8-1,0 6 0,0-5-1,0 4 3,0-3-4,0 4 1,0-5 2,0 5 0,-9-6 1,-9 8-5,8-8 3,1 5 2,-11 3-3,11 3 3,0-6 1,-1 7-1,1 6 2,0-3-1,0 2 1,9 5-1,-10 0-1,1 5 0,9 6 1,0 5 4,0 6 4,9 9 3,1 1 6,17 10 5,1 0 2,11 6 1,7 4 0,2 1-4,7 0-1,11-1-1,1 1-3,-12-4-2,12-2-1,-12-5-1,2 1-2,-9-11-5,-2 6-6,-9-13-7,2-4-11,-21 0-10,1-10-9,-10 0-5,0-6-13,-18-5-30,-10-11-52,1 1-50,-10-11-24,-10 0-9</inkml:trace>
</inkml:ink>
</file>

<file path=ppt/ink/ink1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24.421"/>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243 496 135,'-47'-37'135,"10"6"-33,-2 9-39,11 2-25,0 4-16,10-1-8,-2 14-3,11-4 2,1 7 4,-3 10 6,11 1 5,0 11 5,11 4-2,6 6-1,-6-1-5,16 11-3,-8 1-4,9 5-4,-8-6-3,8 6-1,9-2-3,-8-3-1,-1-1-1,9-5 0,-8 1 2,-1-7 0,9 2 0,-8-13-1,-1 1-2,-1-6-2,1 2-2,-8-11-2,-1-2 0,-1 1-2,1-10-2,-10 1 0,0-13 0,-9 2-1,-9-6-1,9-5-1,-19-7 0,1 2-1,-1-11-2,-10 0 0,1-7-1,1-3 1,-1-1 3,-11-5 5,12 5 3,-12-6 4,11 1 4,1 6 3,-1-1 1,-1 6 1,1 5-3,9-2-2,-10 13-1,12 4-1,-3 7-3,11 4-1,-10 5 0,10 6 1,-11 5 0,11 5 0,9 11 1,-8 5 1,16 11-2,1-1-2,11 11-3,8 1-2,1 5 1,8 5 3,0-1 1,11 0 5,-2 1 4,-9 0 3,11-5 0,-11 1 1,11-8-3,-21 1 0,12-6-3,-11-3-1,-1-7-3,-8 1-4,-10-5-5,11-8-6,-11-3-2,-9 0-1,0-5-7,-9-6 3,0-11 2,-11 0 2,1-6-1,-8-3-2,8-5 8,-10-8-2,1-4 0,0-6 1,-1 2 3,1-7 1,1-1 3,8-4 4,-10 8 4,1-4 2,10 7-1,-10 1 3,-1-1-3,10 9-1,1 2-2,-1 4 0,-1 5-2,3 12 7,6 0-4,-7 4-1,8 12 0,10 4 1,0 7-1,0 3-9,10 13 2,8-2 1,1 11-1,10-6 1,8 12 2,0-6 6,2 6 4,7-6 1,-8 1 2,-1-1 1,11-5 3,-11-1-4,0-4 9,2-5-6,-12-1-7,1-6-4,-8-3-5,-1-7-3,-1 1-13,-9 0 0,1-11 1,-1 0-2,-9-5-2,-9-6-4,-1-5 0,-8-5 1,-1 0 2,1-6-1,-2-5 4,-8-4 2,0-5 3,-1-1 3,1-2-1,10-3 7,-10-1 2,8 0 2,-8-5 1,10 6 3,-1-1 2,1 1 0,7 5 3,2-1 1,-10 6-2,10 1-3,0 9 2,0 5-2,-1 2-1,1 4-4,0 5 0,-11 2 1,11 3-1,-1 12 1,1-6-4,0 9 5,0 7 2,9 6-1,9 4 3,0 1-1,0-1-2,1 11-3,8-6-2,11 1-1,-10 5-1,9 0 2,-10 1 2,11-2 1,-10-5 2,9 7 2,-10-7 2,11-4 1,-19 4-2,8-4 2,1-1 0,-10-4 0,11-1-3,-11 0-1,0-5 0,1-7-1,-10 4-2,9-3 0,-9 0 3,0-5 1,9 1 3,-9-1 1,-9-5 3,9 0 0,0-5-3,-9-1-2,9-5 1,0 1-4,-10 0 0,1-12-1,9 8 1,-9-10-2,-2-1 4,2-3-4,0 3 1,-1-6-1,-8-7 1,-1 7 0,1-7-8,7 7 5,-7-1 1,-1 6 3,1-5 2,8 9 1,-8 2 0,7 7-2,2 4 1,0 4-2,-1 5 5,10 5 2,0 10 5,0 7 0,10 5-1,-1 9-3,11 6 0,-2 11 0,10 1-2,-9 8 5,10-4 3,-1 6 2,-1 0-4,1-1-1,1-5-1,-10 0-2,9-5-2,-10 0-2,2-1 1,-1-8-2,-10-2-3,0-11 0,0-6-3,1 3 0,-1-7 0,-9-10 0,0 5-1,0-6 0,0-10 0,0 5 0,0-10-1,0-5-1,-9 0-2,-1-12 2,10 2-1,-9-13 0,0 0-2,0 2 1,-1-11-2,1-5-3,9-1-1,-9-5 0,-2 0 1,2-5-1,0-1-1,-1 2 4,1 4 1,-9-5 4,8 5 0,1 5 3,-11 6 7,11 5-1,9 6-2,-9-5-1,-1 8 1,10 7-3,0 6-5,0 9 1,0 6 3,10 6-2,-1 5-1,0 3 3,11 14-1,-1 3 1,-1 1 1,10 10 3,-8-1 1,8 1 3,-1 0 1,1 7 2,11-7-1,-21 6-1,1-5 0,-10-2-1,11-4-3,-12-4-3,1-8 0,2-3-3,-11-2 3,9-3-4,-9-6 0,0 0-2,0-8-2,0-3-1,0 0-9,-9-3-2,-2-8-4,2-11-7,-10 2-11,10-8-19,-10-3-31,10-5-49,-9-8-30,-1-3-9</inkml:trace>
</inkml:ink>
</file>

<file path=ppt/ink/ink1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24.601"/>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16-4 149,'-9'4'168,"0"12"-16,9 10-48,9 12-25,0 4-20,11 6-13,-1 5-9,-1-1-11,10 5 7,1 8-9,-1-8-5,0 1-5,10-5-1,-10-1-1,-10-2-2,1-9-3,9 1-3,-19-4-4,11-2-6,-20-9-5,9-6-2,-9-5-1,-9 0-5,0-10-8,-11-2-15,1-8-40,1-13-60,-10 1-36,0-10-16,8-1-1</inkml:trace>
</inkml:ink>
</file>

<file path=ppt/ink/ink1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25.638"/>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-5-8 161,'0'-6'180,"9"6"-44,10 11-50,-10 5-30,11 10-14,8 7-8,-10-2-6,10 10-3,-8-4-4,8 11-1,-1 0-2,1-1 1,11 1 6,-12 5 4,20-2 3,-9 2 1,10-4 3,8-1 0,-10 5-4,11-6-5,-11-4-3,11 4-2,9-5-3,-10 0-1,10-5 1,0 6-1,-1-1 0,2-1 2,8 1 2,-1 2 3,2 3 3,-1-5 2,1 6 3,8 4 0,1-3 1,0-2 1,-2 6 1,2-6 4,9 6 3,0-1 1,9-4-1,1 1-8,-1-2-5,11 1-5,-3-6-9,-6 0-4,7 0-3,-8-5 0,-1-5 0,0 5-5,1-6-3,-10 2-4,0-13-5,-10 2-3,1-1-3,0-6 0,-11-4 0,1-6 1,-18 0 2,-1-5 5,1 0 1,-20-5-1,-8 0 0,-10 0-2,-19-12-1,-11 2-1,-17-6-1,-18 1 0,-2-8 2,-26 3-2,-1-8-1,-19 0 0,-19 2-1,-1-5 2,-17-1 1,0 0 6,-20 1 3,1-3 3,-1 3 5,11-1 3,9 1 1,17 9-3,20-1 1,20 7 2,8 6 5,18-1-2,29 11-3,10-1-2,28 6-4,10 0-6,17 11-11,30-5 1,8 9-1,20 2 1,-1-3 4,19 3 1,9 4 3,1-4-2,9 3 0,0 2-2,9-2-2,1 2-2,-1 0 1,1-8 0,-2 3 2,-7 4 0,-11-5-1,-18 5-1,-1-6-1,-18 2-2,-18-3-6,-10-3-8,-20 0-4,-7-1 0,-21-3 0,-8-4 5,-20-3 6,-27 0 11,-10-3 5,-29-8 5,-9 0 1,-9-6 1,-28-3-1,1-6 0,-20-1-2,-19-10-3,0 4-4,-19-8 2,-8 4 5,-1-6 3,-20 6 10,11 1 8,1 0 8,8 3 4,0 11 1,18-3-3,19 8-5,11 6-4,27 8-4,10 3-3,18 9-1,28 2 0,11 0 0,17 3 0,29 10-2,9-4-2,20 6-2,18 1-5,19-6-4,9 4-3,19 7-6,10 0-4,18 1-6,9-2-8,20 5-2,18 3-7,-1-3-3,20-4-6,0 10-8,10-6-7,8 2-9,-7-1-7,6 0-3,-6 1-3,-2-7 9,-10 5 9,-18-4 11,-8-1 14,-21-4 11,-9 4 12,-17-3 8,-11-3 7,-18-3 8,-20-2 2,-17 2 6,-11 0 7,-28-7 4,0 1 6,-27 0 2,-10-6 1,-20 7 0,-7-13-6,-30 6-4,0-10-3,-27 11-1,-10-11 8,-20 6 0,-8-6-4,-10 5-3,-8-5-4,-11-5-7,0 5-10,-9-6-4,-9 1 3,0-1 4,-10 1 3,-1-4 4,3-2 2,-3 0 0,11 0-1,9-4-3,10 4-1,18 1-3,29-1 0,17 6 4,29 5 6,20-5 3,18 10 4,28 0 1,19 6-3,28-1-4,10 1-7,27 4-4,20 7-3,9-2-2,29 7-2,8-1-3,19 6-1,19 5 1,10 0 3,9 6 3,10-1 3,8 5-2,10 5-4,1 7-11,8-6-16,0 6-21,2-6-22,-11 3-29,-10-1-45,-8-2-57,-10-6-23,-11 0-1,-7-5 12</inkml:trace>
</inkml:ink>
</file>

<file path=ppt/ink/ink1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25.898"/>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3347 744 29,'18'5'213,"-18"0"12,-9-5-36,-11-5-48,-17-4-41,-20-8-37,-8 1-24,-19-10-15,-10 5-8,-10-11-3,-18 5-1,-1-9-4,-8 3-3,-20-3-2,2-2 2,-1 2-4,-10 5-1,9-7-3,-8 1 0,8 4-4,10 2-1,0 0 1,0-1-1,9 7 0,10-2-7,0-1 7,10 8 2,18-2 4,-10 8 3,29-3 5,-1 6 7,10 0-4,20 6-2,9-1 1,9 3 2,17 3 2,22 3 0,6 3-4,22 5 3,16 5-4,21 4 1,27 2-2,11 5 0,17 10-2,20 0-7,17 5-10,20 0-15,9 6-18,10-1-41,9 0-82,1-5-41,-10 2-17,9-8 0</inkml:trace>
</inkml:ink>
</file>

<file path=ppt/ink/ink1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33.462"/>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7396 1252 185,'46'16'257,"-17"-5"20,-19-1-40,-20-10-59,-8 0-41,-30 0-26,-9-4-17,-8-9-16,-29 4-16,0-7-11,-29-1-4,-8 2-6,-19-6-2,-10-7-7,-9 8-11,-9-5-9,-19-8-11,-20 1-9,-8-4-4,-10-1 1,-28-10 3,-10 5 4,-9-13 4,-19 2 3,-9 1-5,0-6-7,-10 0-10,10-6 4,-9 2 7,9-3 3,0 9 6,28-4 8,18 1 9,21 12-1,35 5-3,29 6 4,20 4 0,37 6 2,19 4 6,28 6 0,8 7-1,21-2-5,8 5-3,10 1-6,19 5-4,-1 0-6,10 5 0,10 1-1,8 5-1,19 3-2,11 8-2,18-2-2,8 8 0,11 3-1,29 6 0,-2-1 0,29 3-3,10 8-2,8-5 3,10 5-1,19 1-3,0-1 6,10 1-13,8 5-10,1-11-15,-1 6-17,1-6-14,10-5-19,-10-1 5,-10 2 11,-18-1 7,-2-4 14,-16-2 11,-21 0 11,2 2 9,-30-8 6,-18 2 5,-9-6 4,-19-1 11,-10 2 9,-18-2 11,-19-3 13,-19-1 13,-19-7 12,-10-2 8,-8-3 5,-20-4 1,-17 0-3,-11-4-3,-18-3-5,-20-2-3,-8-7-5,-19-1-6,-10 3-6,-19-14-8,-9 8-6,0-6-9,-19-1-8,-9 1 1,-1-7 4,-8 2 4,9-1 7,-9 6 10,0-1 11,8 1 1,10 4 1,10 2-1,9 4-4,29 6-8,8-1-6,20 1-8,26 4-6,22 2-4,17-2-2,19 6-1,18 0-1,20 6-7,9-2 2,29 7 0,27 5-4,10-1-4,37 6-10,19 0-5,29 6-25,17 5-29,20-5-31,9 9-29,19-5-31,11 8-36,7-3-49,2 1-53,17-6-10,1 6 13,19-4 23</inkml:trace>
</inkml:ink>
</file>

<file path=ppt/ink/ink1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35.539"/>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5253 1210 48,'188'47'235,"-20"2"21,2-2-17,-10-5-60,-11 0-54,-7-6-33,-11 3-22,-9-1-15,-19-7-11,2 0-3,-22 1 0,-7-5-2,-19-2 1,-11-4 1,-9 0 4,-8 1 6,-19-5 10,-10-3 11,-19 3 9,-10-3 3,-8 3-1,-20-6-7,-8 0-11,-20-6-13,-9 0-14,-9-5-10,-10-5-8,-19 0-7,10-1-6,-18-10-7,-11-1 0,-8-3 2,-11-2 1,-8-3 5,-1-6 2,-18-7 4,-1 0-2,-8 2-2,-20-6-3,9 0-4,-8-2-5,0-3-4,9 5-6,-10-5 5,19 5 5,10-7 9,9 13 10,29 5 11,26-2 12,21 11 13,27 7 5,29-1-5,18 5-7,38 7-8,29 8-10,18 2-17,37 5-7,10 5-4,19 6-1,18 3-4,11 6-3,18 2-8,8 9-14,11-5-13,9 5-13,9 0-13,10 6-12,-1 1-11,10-7-5,-8 5-6,8-5-5,-9 1-5,-1-7 0,1 1-2,-1-1-1,-8-3 4,-10-7 10,-9 6 13,-10-5 16,-10-6 22,-17 0 18,-20-1 21,-19-4 18,-18-5 19,-10-1 12,-27 0 10,-2-4 8,-27-6 11,-10 0 9,-9 0 5,-19-6 4,-19 2 4,-18-6-1,-19-1-4,-10 0-11,-9-5-9,0 1-12,-28-12-10,0 6-9,-19-5-12,-9-7-10,-10-3-4,-19-1 1,-18 1 0,-19-13 3,-19 2 2,-10 0 2,-18-6-4,-9-5-6,-10-1-8,-9-4-1,-10-6 6,1 5-1,-10-3 1,-1-2 4,1 5 3,9 1-3,10-1-8,18 6-2,20-1-2,27 2 0,28 10 3,30 5 8,26 0 15,21 9 17,36 6 7,28 1 2,11 4-7,36 12-7,10 0-15,28-1-15,9 11-7,29 0-1,10 6 5,27 5 2,10 3 0,19 8 0,9 4-3,8 6-7,11 10-7,19 0-9,0 7-9,0 3 1,18 1-2,-9 0 5,9 9 3,1-2 3,-1 2 1,0 1-4,1-4-6,-1-1-7,0-5-7,-9 0-3,-1-5-5,-8-6 1,-10-6 6,-8 2 4,-12-6 10,-16-1 7,-11-4 9,-19-2 6,-9-3 4,-19-6 8,-19-1 6,-8-4 5,-11 1 11,-8-8 15,-20 1 18,-9-5 10,-20 0 6,-7-5 4,-20 1-2,-10-3-8,-9-3-13,-8-6-7,-20 1-4,-11-2 0,3-3-2,-21-2-3,-8-3-4,0-2-6,-20-1-5,9-3-6,-17-2-5,8-3-2,-8 5-3,-10-6 4,-1 0 6,-7-5 6,-11 0 8,0-5 4,-11-2 6,3 2 1,-12 0-3,2-1-2,8 6-5,1-7-6,18 13-5,11-6-4,17 11-5,20-1-5,28 5-3,18 10 0,9 3-1,30-3-2,17 6-1,10 11-1,19-3-1,28 3-1,11 3 3,27 3 2,8 5 1,29 5 1,19 0 0,11 5-1,16 10-3,21 0-4,8 8-4,11 3-7,8 5-1,19 6-2,1 0-1,17 10-3,1 0-7,10 7-7,9-8-13,8 7-12,11-1-14,9 2-13,0-1-1,0-6 0,8-1-1,3 2-2,6-6 5,-6 0 7,7 1 5,-8-7 8,-10 6 8,-20-5 11,2 0 9,-21-1 12,-16 1 12,-21-5 15,-27 0 6,-11-6 12,-17 1 13,-9-6 4,-31-6 8,3 1-1,-20-11 11,-20 5 4,2-9 2,-19-3 3,-2-3-3,-16 0-2,-11 0-5,-1-6-10,-7-1-7,-12 2-4,-8-6-1,-8 0-5,-12-6-3,-7 2-3,-11-6-2,-9-7-7,-18 1-6,-11-4-2,-8-7-2,-10 1 0,-10-1 2,1-9 7,-19 3 2,8-3 2,-17 5 3,9-8 2,-10 3 0,10-1-4,-18 0 0,7 1-1,2 5 1,-9-8 0,9 1 3,-11 2-3,11-1 1,-1 1 1,10-1 0,-11 0-5,11-7 0,-9 8-3,9-6-4,-1-1-1,-8 6 2,9-10 3,-10 5-2,19 0 4,-8 6 4,8-8 0,19 8-2,-9 3-2,18 2-1,9 0-1,10 5-2,11 4-2,16 2-1,11 3-7,10 1-9,18-1-7,9 8-6,19-2-2,20 11-2,7 0 3,21 0 6,18 11 3,9-2 4,20 8 1,18 5 0,-1 3 0,20 8-3,19-2-2,0 5-10,18 2-8,10 4-8,9 0-9,-1 1-8,12-1-9,-11-5-8,9-1-8,-8 2-8,-12-7-1,-6-4 1,-11-1 11,-11 1 15,-16-5 14,-12-2 20,-16-4 20,-21 0 18,-27 1 18,-11-7 17,-6 0 15,-22-5 9,-18-5 8,-8 0 9,-20 0 1,-11-10-4,-26-1-4,-9 1-5,-22-11-9,-15-1-13,-21-4-15,-8-1-13,-20-4-2,-18-7-2,-20-4-1,-18-5 1,-18 0 2,-21-6 3,-16-5-6,-12-6-6,-16-5-8,-11-5-7,0 1 1,-19-2 4,0-4 2,1 4 3,-1 2 6,10 4 4,9 1-3,18 5-7,19 11-2,29-1-1,28 9 1,29 2 1,18 10 10,47 6 14,9 5 1,39 5 0,18 6-2,28 3-1,28 7-10,18 13-7,29-3-2,19 5 1,28 6 2,20 5-2,18 7 4,18 9-6,19 5-9,11 0-6,17 17-6,9-1-5,11 12-10,8-1 1,11 10 0,9 0-2,18 1-3,0 1-9,10-3-11,-10 0-6,10 3-11,-10-6-10,1-7-10,-1 1-7,-18-5-9,-2-5-12,-16-6 5,-12 0 27,-7-5 42,-29-6 43,-1 0 45,-27-5 41,0-4 30,-30-6 5,-7-1-6,-11-3-7,-18-3-6,-10-5-5,-9 2-5,-18-5-2,-10-3-5,-9-3-1,-11 0-1,-18 0-4,1-5-8,-11-1-8,1-5-10,-10 5-3,-18-5-2,0 0-2,-19 0-5,-10-5 2,-18-6-2,-10 0-6,-19-4-6,0-6-3,-18-1-1,-10-4-2,-18-10-2,-20-3-6,-18-7-6,-19-1-9,-8-12-13,-21-1-14,-9-7-10,-17-7-1,-21-12 4,-18 2 8,-9-10 12,-10 0 13,-19-8 9,-9-4-3,1 1-8,-2 3 0,2-3 0,-10 5 0,8 5 3,2 0 4,7 5 7,11 12-2,19-2 0,18 6-6,30 12-4,8-4-3,38 10-1,18 7-1,28 2 1,29 11 9,19 3 11,28 7 7,28 10 2,9 0-2,29 5-3,27 11-4,20 0-7,27 11-5,20-1 0,28 12-1,28 4-6,29 7-14,27 3-19,19 0-25,18 13-33,21 4-28,16 0-37,22-1-63,6 6-58,12-5-16,27 5 14,1-5 19</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3:55.85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C463418D-AEC9-4014-90B5-F6BD87905017}" emma:medium="tactile" emma:mode="ink">
          <msink:context xmlns:msink="http://schemas.microsoft.com/ink/2010/main" type="writingRegion" rotatedBoundingBox="20316,5432 33121,5114 33280,11505 20474,11823"/>
        </emma:interpretation>
      </emma:emma>
    </inkml:annotationXML>
    <inkml:traceGroup>
      <inkml:annotationXML>
        <emma:emma xmlns:emma="http://www.w3.org/2003/04/emma" version="1.0">
          <emma:interpretation id="{998E375C-5B0B-4D3C-8984-ABEBE3634D62}" emma:medium="tactile" emma:mode="ink">
            <msink:context xmlns:msink="http://schemas.microsoft.com/ink/2010/main" type="paragraph" rotatedBoundingBox="20420,4948 30183,5190 30132,7250 20369,7008" alignmentLevel="1"/>
          </emma:interpretation>
        </emma:emma>
      </inkml:annotationXML>
      <inkml:traceGroup>
        <inkml:annotationXML>
          <emma:emma xmlns:emma="http://www.w3.org/2003/04/emma" version="1.0">
            <emma:interpretation id="{7F28B0BC-D240-4BCE-8B84-5FD89DAC6AAC}" emma:medium="tactile" emma:mode="ink">
              <msink:context xmlns:msink="http://schemas.microsoft.com/ink/2010/main" type="line" rotatedBoundingBox="20420,4948 30183,5190 30132,7250 20369,7008"/>
            </emma:interpretation>
          </emma:emma>
        </inkml:annotationXML>
        <inkml:traceGroup>
          <inkml:annotationXML>
            <emma:emma xmlns:emma="http://www.w3.org/2003/04/emma" version="1.0">
              <emma:interpretation id="{1A75FA9E-BFF4-4B16-B065-468B6FBE21FE}" emma:medium="tactile" emma:mode="ink">
                <msink:context xmlns:msink="http://schemas.microsoft.com/ink/2010/main" type="inkWord" rotatedBoundingBox="20409,5381 23014,5446 22985,6601 20380,6537"/>
              </emma:interpretation>
              <emma:one-of disjunction-type="recognition" id="oneOf0">
                <emma:interpretation id="interp0" emma:lang="en-IN" emma:confidence="0">
                  <emma:literal>below</emma:literal>
                </emma:interpretation>
                <emma:interpretation id="interp1" emma:lang="en-IN" emma:confidence="0">
                  <emma:literal>bel ow</emma:literal>
                </emma:interpretation>
                <emma:interpretation id="interp2" emma:lang="en-IN" emma:confidence="0">
                  <emma:literal>bet ow</emma:literal>
                </emma:interpretation>
                <emma:interpretation id="interp3" emma:lang="en-IN" emma:confidence="0">
                  <emma:literal>bell ow</emma:literal>
                </emma:interpretation>
                <emma:interpretation id="interp4" emma:lang="en-IN" emma:confidence="0">
                  <emma:literal>be ow</emma:literal>
                </emma:interpretation>
              </emma:one-of>
            </emma:emma>
          </inkml:annotationXML>
          <inkml:trace contextRef="#ctx0" brushRef="#br0">2716 1674 233,'0'-16'284,"0"-1"27,-10 8-50,10-2-59,0 0-33,0 0-32,0 6-20,0 0-23,0 1-27,0-3-24,0 14-23,0-3-21,0 1-1,0 6 4,-9 11 8,9-2 7,-9 7 6,9 4 19,-11 2-3,2 3-3,9 2 0,-9 4-4,0 0-4,9-4-8,-10 8-5,1-3-2,9-1-5,-9-6 0,-1 1-1,10 0 2,-9-5 0,9-5-2,-9-5 1,9-2-2,-11 2-2,11-12-1,0 1-1,0-1 1,0-4 0,0-1 2,0-5 1,0-5-1,0-1 1,11 0-3,-11-5-3,9-3-2,0 3-1,1-6 0,8 3 0,1 3-1,-10-6 0,11 3 2,-2 3-1,1 0 3,0 0-1,-1 5 0,2 1-3,-2 0-1,-8 5 0,8 0-4,1 5 2,-10 0 1,0 12 2,2-2 2,-2 1 2,-1 6 3,-8-1 2,0 5 0,0 1 0,0-1 2,0 0 0,-8-5-1,-1 6-1,9-6 2,-11 0-1,2 0-4,-9 0 0,8-5-4,-8 0-12,-1 1-16,10-3-21,-11-3-26,11 0-31,-10-5-40,1-6-62,8 0-99,1-11-41,0-6-5,-2 3 14,22-3 36</inkml:trace>
          <inkml:trace contextRef="#ctx0" brushRef="#br0" timeOffset="389.0218">3092 2234 141,'0'5'225,"9"-5"9,-9 6-64,-9-1-44,9 1-26,0 4-18,0 0-12,9-5-7,-9 6-4,9 0-7,1-6-5,8-1-4,-9 3-4,10-3-5,1-4-3,-2 6 0,1-12-2,0 6 0,-1-4-2,-9-3-3,11-2 0,-11 4-2,10-6 0,-10-6-2,1 6 2,-1-3-2,-9-3 0,9 6 0,-9-3 0,0-3-3,0 6-4,0 1-2,-9 6-4,0-3-5,-1 3-4,-8 4-1,-1 0 0,-1 4-1,2 7 2,-1-1 4,1 7 4,-1-2 1,-1 1 4,11 6 3,-10-1 4,10 0 0,9 0 0,-9 6 0,9-6-2,0 0-1,9-6-1,-9 6-2,9-4-1,1-3-1,-1-3-3,0-5-4,2 5-7,7-6-10,1-5-12,0 0-18,-1 0-23,11-5-26,8-6-31,-9 0-42,1-6-73,-1-3-60,0-5-16,1-2 9,-1-11 25</inkml:trace>
          <inkml:trace contextRef="#ctx0" brushRef="#br0" timeOffset="652.0359">3796 1552 23,'0'-16'263,"0"5"19,0 2 6,-9 3-84,9 1-81,0 5-51,0 5-29,-9 5-10,9 6-1,0 5 5,-11 11 9,11 6 5,-9 4 5,1 0 4,-3 6 3,2 5 0,0 0-3,0 3-4,-1-1-4,1-3-2,0-5-4,-2 6-4,11-11-6,-8 5-5,-1-5-6,9-3-4,-11-2-4,11-1-3,-9-10-2,9 7-5,0-8-6,0-3-11,0 4-20,0-10-26,9 0-27,2 1-27,-2-6-37,-1-8-49,12 3-85,8-6-40,-10-6-7,10-4 12,11-7 30</inkml:trace>
          <inkml:trace contextRef="#ctx0" brushRef="#br0" timeOffset="1413.0777">4143 2266 197,'0'-16'264,"0"0"25,11 5-74,-11 5-47,0-4-39,0 6-30,0 4-30,0 0-25,0 4-9,-11 3-13,11 7-3,-9 8 2,0 4 4,0 1 9,9 5 5,-10-1 3,10 0 3,0 5 0,0-3-1,0-2-3,10 2-6,-10-7-6,9 1-5,0-5-4,11-8-4,-11 3 0,0-2-2,10-5-1,0-4-4,-10-1 0,9-10 0,2-1-6,-1-4-1,-10-5-1,0-6-2,10 0-4,-19-7-7,9 1-6,-9 2-4,0-7-3,0 0-3,-9 1 1,0-6 3,9 5 5,-19 5 3,10 7 8,-1-2 1,1 7 0,0-1 1,9 5 0,-11 6-4,11-1-9,0 1-2,0-1 0,0 6-4,0 0 1,11 0 2,-2 0 11,0 0 2,1 6 2,8-6 3,1 0 3,-1 0 1,2 0-5,-1 0 2,-1-6 2,1 3-1,-1-4 2,-7 3 0,6-2 0,-6 6 2,-2-5-2,-9 5-1,9 0-1,-9 5 0,0 1 3,0 5 2,0 3 4,-9 3 5,9 4 2,0 0 3,-9 0-1,9 6 3,0-6 2,-11 0 1,11-1 1,11 2 2,-11-8 1,9-3-5,-9 6-2,19-6-1,-10-1-4,0 1-2,11-7-4,-3-4 0,3 0-1,-1 0-4,10-4-2,-12-7 0,3 1-2,-2-1-2,1-6-1,0 3 0,-1-3-1,-9 1-1,2 1 0,-2-1 4,0 6 0,-9-1 0,0 6 0,10 0-4,-10-1-1,0 6-2,0 0 2,-10 6-1,10 4 3,-9 6 5,9 0 1,0 4 0,-9 2 1,18-1 0,-9-6 2,9 7 1,10-2 3,-10-3 0,10-1 3,10-7 1,-1 4 1,0-2-2,-1-11 0,2 0-2,-1-7-2,0 3-1,1-9 0,-1 4 0,0-2 2,1-5 0,-12-5 4,3 5 6,-11-6 3,1-3 0,-1 3 0,-9-4-3,0 5-5,0-6-6,0 7-5,-9-7-5,-1 7 0,10 3-2,-9 6-1,0 0 1,-2 1-5,3 6-9,8-2-15,-9 1-16,9 5-19,0 0-21,-11 0-20,11 5-16,0-5-22,0 6-29,11-2-70,-2-4-34,-1 0-6,3 0 12</inkml:trace>
        </inkml:traceGroup>
        <inkml:traceGroup>
          <inkml:annotationXML>
            <emma:emma xmlns:emma="http://www.w3.org/2003/04/emma" version="1.0">
              <emma:interpretation id="{6A006686-1528-454B-AD15-42634A6E58E1}" emma:medium="tactile" emma:mode="ink">
                <msink:context xmlns:msink="http://schemas.microsoft.com/ink/2010/main" type="inkWord" rotatedBoundingBox="23492,5546 24874,5580 24848,6631 23466,6597"/>
              </emma:interpretation>
              <emma:one-of disjunction-type="recognition" id="oneOf1">
                <emma:interpretation id="interp5" emma:lang="en-IN" emma:confidence="0">
                  <emma:literal>the</emma:literal>
                </emma:interpretation>
                <emma:interpretation id="interp6" emma:lang="en-IN" emma:confidence="0">
                  <emma:literal>on</emma:literal>
                </emma:interpretation>
                <emma:interpretation id="interp7" emma:lang="en-IN" emma:confidence="0">
                  <emma:literal>m</emma:literal>
                </emma:interpretation>
                <emma:interpretation id="interp8" emma:lang="en-IN" emma:confidence="0">
                  <emma:literal>In</emma:literal>
                </emma:interpretation>
                <emma:interpretation id="interp9" emma:lang="en-IN" emma:confidence="0">
                  <emma:literal>oh</emma:literal>
                </emma:interpretation>
              </emma:one-of>
            </emma:emma>
          </inkml:annotationXML>
          <inkml:trace contextRef="#ctx0" brushRef="#br0" timeOffset="2286.1315">5939 1812 159,'9'-28'264,"-9"3"30,0-1-40,0 4-58,10 2-29,-10 9-33,0-6-28,0 6-30,0 11-24,0-5-24,0 10-17,0 6-9,-10 6-2,10 8 5,-9 8 5,0 8 7,-2 6 5,3 12 3,-1-1 7,-11 6 3,11-1 0,0 5 1,-10-3-1,10-2-2,-1-6-6,1 2-4,-11-8-4,11-2-4,0-7-2,0 0-3,-1-9 0,1-7-3,9-5 0,-9-6-1,-1 1 2,1-5 1,9-6-1,0-5 0,-9-5-2,-2-6-5,2-5-2,9-4-6,-9-6-3,9-1-5,-9-5-2,9-5 0,-10 4-1,10-3 1,10 5 1,-10 0 2,9-1 3,0 5 0,0 1-1,11-1 0,-1 7 2,-1-8-1,10 7 0,10-5 2,-10 6-1,9-3-4,2 2-2,-11 0-1,10 0 1,-10-5 1,9 5 3,-8 0 5,-1 1 5,-10-4 4,1 10 4,1-1 6,-3 2 7,-8 2 4,2 2 3,-2 4-1,-9-1-5,9 1-7,-9 5-8,0 5-4,10 1-3,-10 8 3,-10 10 6,10 1 6,0 7 2,-9 9 2,9 2 3,-9 5 1,-2-6 1,2 10-4,9-3 2,-9-3 0,9 3-2,-8-2-1,8-11-2,0 6 0,0-9-1,8 0-1,-8-2-1,9-9-2,-9-2 0,0-9 2,9 4 1,11-9 0,-11-2-1,10-8-1,9-2 0,1-4-4,-11-6-4,10-1-4,0-3-4,1-12-3,-1 0-5,0 1-3,1-12-1,-11 12 0,10-6 3,-9 5 2,-1 1 3,-7 4 2,-2 5 2,0 8 2,1-3-2,-1 6-3,0 6 1,-9-1-1,0 6 1,10 0 0,-10 6 2,9-1 4,-9 1 2,9-1 2,0 6 1,2-5 3,-2 4-1,-1 0 1,3-5-2,7 1 0,-8-1 1,8 1-2,-7-1-1,6 0 1,-8-5-1,2 0 0,-2 0-3,0-5 0,10 0 0,-10-6 0,-9 5 0,0 1 0,11-5 0,-11 10-1,0-7-9,0 4 2,0 3-1,-11 0 0,11 0 0,0 3 0,-9 4 7,9-3-1,-9 7 0,-1 0 1,10 0 1,0 5 2,0 0 4,0-1 2,0 1 3,10-5 1,-10 4-1,9 1 0,0-5 0,11 3-3,-12-3-6,1-5-9,11 5-17,-11-6-23,10 1-33,1-1-42,-12 0-51,10-1-105,2-4-65,-11 0-20,10 0 7,0 0 31</inkml:trace>
        </inkml:traceGroup>
        <inkml:traceGroup>
          <inkml:annotationXML>
            <emma:emma xmlns:emma="http://www.w3.org/2003/04/emma" version="1.0">
              <emma:interpretation id="{13EA7F8F-4B36-453D-9CAB-D71529DAFB2D}" emma:medium="tactile" emma:mode="ink">
                <msink:context xmlns:msink="http://schemas.microsoft.com/ink/2010/main" type="inkWord" rotatedBoundingBox="25533,5075 30183,5190 30132,7250 25482,7135"/>
              </emma:interpretation>
              <emma:one-of disjunction-type="recognition" id="oneOf2">
                <emma:interpretation id="interp10" emma:lang="en-IN" emma:confidence="0">
                  <emma:literal>ground</emma:literal>
                </emma:interpretation>
                <emma:interpretation id="interp11" emma:lang="en-IN" emma:confidence="0">
                  <emma:literal>gramd</emma:literal>
                </emma:interpretation>
                <emma:interpretation id="interp12" emma:lang="en-IN" emma:confidence="0">
                  <emma:literal>grand</emma:literal>
                </emma:interpretation>
                <emma:interpretation id="interp13" emma:lang="en-IN" emma:confidence="0">
                  <emma:literal>gromd</emma:literal>
                </emma:interpretation>
                <emma:interpretation id="interp14" emma:lang="en-IN" emma:confidence="0">
                  <emma:literal>groimd</emma:literal>
                </emma:interpretation>
              </emma:one-of>
            </emma:emma>
          </inkml:annotationXML>
          <inkml:trace contextRef="#ctx0" brushRef="#br0" timeOffset="3356.1894">8006 2419 17,'10'-6'218,"-10"1"15,0-6-18,9 6-67,-9 1-47,0-7-27,0 5-15,0-4-10,9-1-1,-9 1-2,0-1-2,0-6-2,0 8 1,0-2 1,0-5 0,0 6 0,0-6 0,0 0 2,0 5-1,0-5-2,-9 6-2,9-1-5,-9 0-7,9 6-7,-10-4-8,-8-2-7,8 5-7,-8 6-6,-2 6-1,-8-2-1,10 12 2,-10 0 2,-1 5 4,10 0 4,-9 7 3,10 3 4,-2-6 3,3 8 0,-3-7 1,11 0 0,9 7-1,-10-8-4,10-3-3,0 4 0,10-10-1,-1 0-2,0 1 3,2-6 0,6-8 1,3 3 1,-2-6-1,10-6-5,-9 3-3,10-8-5,-11-6-4,10 1-3,-9 0-2,-1-5 1,11 0 4,-19 0 1,8 0 1,-8-6 4,8 12 3,-18-1 2,9 5-1,-9 1-3,0 5-1,0-1-1,11 6-2,-11 6-1,0 4 2,-11 11 6,11 1 5,0 14 4,0 1 6,0 5 6,0 7 3,0-2 6,0 0 4,11 0 0,-2 6 1,-9 0-4,9 0-4,-9 0-6,10-5-3,-10-6-4,0 5-2,0-10-2,0 1-1,-10-13 1,10 6 0,-9-9-1,0-5 0,-11-1 0,11-11 1,-10-1-2,-9-4 1,10-4-3,-2-1-1,-8-11-2,10-1-6,8-5 2,-8 2-1,7-5-2,2-8-1,9 6-2,0-4 3,0 4-7,9-4-5,11 5-4,-1-1-6,-1 2 1,10-8-1,10 7 1,0-1 1,0-6 2,-1 8 4,0-6 1,1-2 1,9 1 0,-9 1 0,-1-5-1,2 5-2,-13-13-4,13 7 0,-10-1 2,-3 2 0,-6-6 5,-11 11 6,10-1 4,-10-1 6,1 13 6,-10-7 1,0 7-1,0 3 0,-10 6-3,10 1-4,-9 6-3,0-3-3,-1 7 0,1 7 0,0-3 1,-2 1-1,2 6 1,9 0 2,0 0 2,0 0 0,0-2 2,0 2 1,9 0 1,2 0 2,-2-1 1,10 0 1,-1-5 0,1 1-1,-1-1 2,2 1-3,-1-6 0,-1 5-1,1-10-1,-1 5 1,2-6 1,-11 1 1,10 5 5,0 0 4,-10-6 3,0 6 0,0 0 1,-9 0-3,0 0-6,11 0-5,-11 0-3,0 6-1,-11-1 1,11 6 4,0-2 5,-9 8 3,0 4 1,9 0-2,-9 0 0,-1 6-2,10-2 1,-9 3-1,9 3-1,-9-4 6,9 6-3,0-8-6,0-5-6,0 8-8,9-7-12,-9-1-21,9 1-15,10-5-19,-1 0-23,2-6-24,8 1-21,0-5-19,10-1-39,-10-5-35,9-5-36,1-6-3,0 0 11,0-4 24</inkml:trace>
          <inkml:trace contextRef="#ctx0" brushRef="#br0" timeOffset="7855.4396">9642 2450 109,'0'-6'251,"0"-5"24,0 8-27,0-8-63,0 0-43,0 0-32,0 2-19,0-2-17,0 0-15,-10 1-13,1-1-16,0 1-6,0-2-8,-11 1-5,1 7-2,1-1-4,-1 0 2,1 5-3,-11 0 2,1 0-1,0 5 0,-1 4 2,1 2 1,0 6 4,-10 4-1,10 0 1,9 5 1,-10 6 2,11-6 1,-1 5 1,1-4 0,8 5 1,10 0-1,-9-1-1,9-4-1,9-1-1,-9 0 0,10 2-3,8-8-1,-7-4-1,6 1 0,12-3 2,-10 3-2,9-6-2,10-6 1,-10 1-2,9-3 2,1-3-5,-1-3-1,2-3 1,-2-5-2,-9 0 0,10-3-3,-10-8 0,0 5 1,1-8-1,-11-3 0,1 2-3,-1-5-3,1-2-1,-10 2-2,-9 0-1,0-1-1,0 0-2,-9 5 1,-10 2 0,1-3 0,-1 8 2,1 4 3,-2 0 1,-8 6 3,9 5 2,-8-7 1,7 8-1,1-3 0,1 7 0,-1 0 1,1 7-1,-2-7 0,1 4 1,10 8 0,0-2 0,-1 1 0,1-1 0,0 1-1,9 0 0,0-2 0,0 2 1,9 0 1,-9 0 1,9-8 2,1 8 4,8 0 0,1-5 0,10-1 1,8 1-7,-9-1 1,10-5-1,-1 0 0,2 0 0,-2 0 0,0-5 5,-8-1-4,8 1-1,0-6-3,-9 5 1,-8-5-3,8 2 2,-10-2-1,1 0 2,-1 1-1,-7 6 1,-2-2 1,0 1-2,-9-1 0,10 1 0,-10 5-1,0-5-4,9 5 1,-9 0-1,0 0 1,0 5-1,0 0 4,0 6 0,0-5 2,0 8 2,0 3 1,0-3 2,0 8 0,-9 0 0,9-2 3,0 7 0,0 1 3,0-3-1,0-3 0,0 4-2,0 0 0,9-5-1,0 0-3,-9-5 1,10 1 3,-1-3 1,0-3 0,11 0 1,-2 0 1,1-5-3,0-3 0,-1-3-1,2 0-1,8 0 3,-10-3-3,1-8-1,1 5-2,7-10-1,-8 5 0,0-4-7,-1-7 1,-7 1 1,7 1-6,-9-7-4,10 2-5,-10-3-6,10 3-1,-10-8 0,2 11 7,-11-3 3,9-3 3,0 8 6,-1 4 1,-8-4 1,0 3-3,11 7 3,-11-1-1,0 1 1,0-1 3,0 1 0,0 3-1,0 3 3,0-1-3,0 5-4,-11-5-1,11 10 0,-8-5 1,-1 9-2,0-2 3,-2 9 4,2-6 3,0 6 0,-10 0 2,19 4 2,-9 2 2,-1-1 0,1 5 1,0 1-2,9-1 0,-9-6 1,9 7-2,0-5 1,0-2 1,0 8-2,0-13 3,9 6-1,-9-5-1,9-6 0,0 6 0,1-4-1,-1-3 0,0-4 0,1 1-2,-1-1-1,11-5-3,-11 0-5,8 0-5,-6 0-9,-2-5-7,10-1-6,-10-4-3,0 6-4,2-13-1,7 6 6,-10 1 5,3-6 5,-2 5 4,0-4 5,1-1 5,-1 1 5,11-1-1,-11 0 3,-1-1 2,1 3 0,2-3 1,7 1-1,1 0 1,-10-5 0,10 5-1,-1 5 2,2-4-1,-1-1 2,-1 0 0,1 5 1,1 2 3,-11-2 1,9 0 1,1 6-1,-10 0 2,10-1-1,-10 1-2,2 5 3,-2-5-3,0 5 1,0 5 0,1-5-1,-1 11-2,0-6 0,-9 5 2,10 7-1,-10-3 1,9 8 2,-9-6 3,0 5 0,0 4 1,0-1 4,-9 1 0,9 3 2,0-8-1,0 5 1,0-3 0,-10-1-2,10 0 0,0-5-2,0 5-2,0-10-2,0-1-1,0 0-1,0 1-2,0-5 1,-9-1 0,9 1-3,0-6 3,0 0 1,0 0 1,9 0 4,-9 0 2,0-6 1,-9 1-2,9-1-6,0-5-4,0 1-7,0 0-9,0-6-7,0-5-7,0 5-4,9-5-5,-9-6 0,10 7-1,-10-7 2,18 1 4,-7-1 4,-2 5 5,9-3 5,1 3 4,0 2 1,-1-2 5,2 2 1,-2 3 4,1 7 3,0-6 1,10 6 1,-20-2 4,8 1 2,3 7 3,-1-6 1,-10 4 2,11 6 3,-11-5 0,8 5 1,-6 0-3,-2 0-6,-9 5 0,9 1 1,1-1-1,-1 4 0,-9 8 3,0 4 3,9-5 1,-9 6-1,-9 3-2,9 2-2,0-1-1,0 1 1,0-1-2,-9 1-1,9-1-2,0 1-4,-10-1-7,1 0-12,9-5-14,0 0-25,-9 0-37,9-5-62,0 0-81,0-5-34,9-6-12,0 1 10</inkml:trace>
          <inkml:trace contextRef="#ctx0" brushRef="#br0" timeOffset="4581.2582">11259 2539 214,'0'-9'237,"9"-2"0,0-5-74,-9 6-60,0-1-37,0 1-26,-9-1-25,0 5-27,9-5-35,-11 7-67,-7-3-69,8-2-36,1 4-11,-10-1 5</inkml:trace>
          <inkml:trace contextRef="#ctx0" brushRef="#br0" timeOffset="8443.471">12028 2552 4,'0'-17'206,"11"6"17,-11 1-17,9-7-63,0 2-45,-9-6-28,8 0-11,-8 0-7,11-6-10,-11 6-5,-11-5-7,11 4-5,-8 2-8,-1 4-9,0-5-5,-2 11-4,-7-7-2,-1 12-8,0-1 3,-8 6 3,-2 0 3,1 11 2,0 0 3,-1 9 10,1 2 1,0 5 4,10 4 1,-11 1 2,10-1 3,10 6 10,-10-5-2,10 0 0,0 0 0,9-1 0,-11 0 2,11-3-5,11-3 4,-11-3 5,9-7 4,0 7 0,0-12 1,10 6-1,0-11-6,10 6-1,-2-11-6,11 6-2,0-12-4,-10 6-5,9-11 1,1 0-4,-1 1 1,2-6 0,-13 0 3,13-5-2,-10 1 1,8-12-2,-9 6-4,1-10-5,-3-8-7,-6 2-5,-1-5-4,-1-1-3,-7-11-2,6 2-5,-6-12-3,-11 0-4,9 1-4,-9-12-6,0 7-9,-9-8 0,9 8 0,-11 0 0,11 9 7,-9 0 7,9 6 8,-8 6 6,8 8 6,0 8 1,0 5 1,0 9 0,0 5 1,-11 14 0,11-3 1,-9 15 2,9 8 10,-9 5 5,-1 9 6,1 12 8,-11 4 5,11 6 4,0 5 0,1 6 1,-12 0-3,11 9-4,-1-5-4,1 7-2,0-2-3,-2 1-1,2-5 0,1 0 1,-1-5-1,-2-8-3,11 3-6,0-6-15,0-5-15,0-1-20,0-10-27,11 1-30,-11-7-45,9-5-106,-1-5-54,12-5-19,-11-11 6,10 0 21</inkml:trace>
        </inkml:traceGroup>
      </inkml:traceGroup>
    </inkml:traceGroup>
    <inkml:traceGroup>
      <inkml:annotationXML>
        <emma:emma xmlns:emma="http://www.w3.org/2003/04/emma" version="1.0">
          <emma:interpretation id="{542DD4A4-47E5-4813-A289-A4302994C587}" emma:medium="tactile" emma:mode="ink">
            <msink:context xmlns:msink="http://schemas.microsoft.com/ink/2010/main" type="paragraph" rotatedBoundingBox="20364,7455 28140,7253 28190,9189 20415,9391" alignmentLevel="1"/>
          </emma:interpretation>
        </emma:emma>
      </inkml:annotationXML>
      <inkml:traceGroup>
        <inkml:annotationXML>
          <emma:emma xmlns:emma="http://www.w3.org/2003/04/emma" version="1.0">
            <emma:interpretation id="{04D31B17-9631-4850-9295-78EF5BCE302E}" emma:medium="tactile" emma:mode="ink">
              <msink:context xmlns:msink="http://schemas.microsoft.com/ink/2010/main" type="line" rotatedBoundingBox="20364,7455 28140,7253 28190,9189 20415,9391"/>
            </emma:interpretation>
          </emma:emma>
        </inkml:annotationXML>
        <inkml:traceGroup>
          <inkml:annotationXML>
            <emma:emma xmlns:emma="http://www.w3.org/2003/04/emma" version="1.0">
              <emma:interpretation id="{43B038F7-427F-41DA-9BBF-DD2C1B76696D}" emma:medium="tactile" emma:mode="ink">
                <msink:context xmlns:msink="http://schemas.microsoft.com/ink/2010/main" type="inkWord" rotatedBoundingBox="27455,7271 28140,7253 28183,8929 27498,8946"/>
              </emma:interpretation>
              <emma:one-of disjunction-type="recognition" id="oneOf3">
                <emma:interpretation id="interp15" emma:lang="en-IN" emma:confidence="0">
                  <emma:literal>0 t,</emma:literal>
                </emma:interpretation>
                <emma:interpretation id="interp16" emma:lang="en-IN" emma:confidence="0">
                  <emma:literal>01 t,</emma:literal>
                </emma:interpretation>
                <emma:interpretation id="interp17" emma:lang="en-IN" emma:confidence="0">
                  <emma:literal>0 pt,</emma:literal>
                </emma:interpretation>
                <emma:interpretation id="interp18" emma:lang="en-IN" emma:confidence="0">
                  <emma:literal>01st,</emma:literal>
                </emma:interpretation>
                <emma:interpretation id="interp19" emma:lang="en-IN" emma:confidence="0">
                  <emma:literal>Ott,</emma:literal>
                </emma:interpretation>
              </emma:one-of>
            </emma:emma>
          </inkml:annotationXML>
          <inkml:trace contextRef="#ctx0" brushRef="#br0" timeOffset="11739.6569">9717 4548 125,'-9'-10'307,"0"-1"32,-2 5 12,11 1-82,-9-1-68,9 6-53,9 0-38,-9 0-28,11 6-25,7-1-18,1 6-14,-1 0-11,10-2-7,1 4-3,-10 2-5,9-5-5,1 7-9,-12-6-13,12-2-20,-10 2-23,10 0-26,-3-6-26,3 1-18,-10-2-14,9-4-18,1 0-19,-1-4-18,0-2-15,1 1-1,-2-6 18,-8 0 57</inkml:trace>
          <inkml:trace contextRef="#ctx0" brushRef="#br0" timeOffset="11525.6472">9830 3523 40,'18'-4'277,"-8"-7"32,-1-6 31,0 7-55,2-5-49,-11-2-29,9 7-22,-1-1-8,1 0-17,-9 1-15,11 0-16,-11 4-11,9-5-13,-9 0-15,0 6-16,9-1-19,-9 6-17,0 0-19,0 0-13,0 11-7,10 0-3,-10 6-1,0 8 3,0 6 2,9 13 2,-9-2 2,9 5 1,-9 5 1,11 3-1,-3 1 2,1 4-3,-9-2 1,9-5-1,2 10-2,-11-4-2,9-3-1,0-3-1,1 6-6,-10 0-5,0-3-12,0-3-17,0-4-23,-10-2-30,-8 0-35,7-3-41,-7-2-49,-1-11-69,10 5-93,-10-3-33,1-2 7,7-10 30,2 0 51</inkml:trace>
          <inkml:trace contextRef="#ctx0" brushRef="#br0" timeOffset="11885.6649">10280 4607 20,'20'-11'144,"-11"0"62,0 0 39,1 2 6,-1 2-37,-9-3-34,9 5-26,1 5-24,-10-5-24,9 5-24,-9 0-18,0 5-23,0 0-12,0 5-5,-9 6-1,9 6 4,-10 4-2,1 1 1,-10 4-2,10 2-3,-9 3-3,7-5-4,-7 1-2,8 4-7,1-8-20,-10 3-38,10-4-44,-9-1-93,7-10-112,2 0-54,0 1-16,-1-7 20,1 0 34</inkml:trace>
          <inkml:trace contextRef="#ctx0" brushRef="#br0" timeOffset="-9595.5358">3542 4131 4,'-18'-11'225,"-10"0"21,9 7-3,-10-3-72,1 4-51,0-3-34,-1 6-21,-8 0-14,0 0-9,-1 6-1,1 4 0,-2 0 6,-7 6 3,-2 4 5,2 7 5,-2 5 4,2 5 4,-10-1-1,9 12 2,0 6-4,9 4-5,1 4-10,-2 7-7,12 0-7,-1 1-7,9-3-1,10-2-1,9-3 2,9 2-2,0-6-1,19-6 1,9 1-3,2-10-2,7-6-5,2-4-1,7-13-1,12 2-2,-12-12-2,11-6 0,1-4-2,-1-4 1,-10-6-2,10-7 0,0-5-2,-10-3 0,0-6-1,0-2-4,1-15-1,0 0-2,-11-4 1,2-7 3,-11-5 1,0 8 4,0-13 1,-17 6 4,8-1-2,-19 6-2,1-1 1,-1 12-2,-9-5 0,-9 4-1,-1-1-3,-8 7-1,-1 6 0,-10 5-1,1-2-1,-9 1-1,0 12-1,-1-6 2,-1 10-2,-7-6 0,-1 11 0,0 1-3,0 0-4,0 3-13,0 7-10,0 0-15,0 0-18,0 0-22,10 7-21,-11-1-19,20-2-25,-9 6-33,8-4-69,1 10-59,10-5-17,-1-2 6,10 2 24</inkml:trace>
          <inkml:trace contextRef="#ctx0" brushRef="#br0" timeOffset="-8326.4475">6352 4194 171,'0'-11'240,"-9"1"12,9-1-50,0 0-58,0 2-31,0 3-17,0-4-7,0-1-6,0 5-9,0 2-7,0-3-3,0 4-2,0-3-1,0 1 0,0-1 0,0 6-3,0 0-2,0-5-2,0 5-5,0-6-5,0 6-4,0 0-5,0 0-3,0 0-4,0 0-1,0 0-3,0 6-2,0-6-3,0 0-1,0 0-5,0 0-3,0 0-4,0 0-3,0 5-1,0-5-3,0 0-1,0 0-3,0 6 1,0-1-1,0 4-1,0 2 2,0 6-1,0-1 3,0 4-1,-9 7 0,9 4 1,0 7-1,-10-7-2,10 11-2,-9-4 0,9 4 0,0 0 0,-9 5 1,9 1 1,-11-6 1,11 6 2,-9-6 3,9 5 0,-9-4 4,9-1 1,-9-6 1,9 3-1,0-8-2,-10-6 1,10 8-3,0-13 0,0 3-1,0-8-1,10 1 0,-10-1 1,0-4-1,9-1-1,0 1-7,11-5-7,-11-1-12,19 0-19,-9-5-21,-1 5-31,11-5-34,-10 0-43,9-5-69,-10 5-73,2-5-28,-2-6 9,1 0 25</inkml:trace>
          <inkml:trace contextRef="#ctx0" brushRef="#br0" timeOffset="-7483.4178">6352 4078 199,'0'0'263,"0"0"4,0-5-52,0 5-60,0-6-44,10 6-33,-10 0-27,18 0-28,2 6-5,8-6-3,0 5-2,10-5 0,-1 11 2,9-5 16,2-3-3,-2 4 0,2-3 0,0-4-2,7 6 1,-7-1-2,8-5-4,-1 6-6,2-6-2,0 5-5,-1-5-2,1 0-3,-2 0-1,-7 0 0,9 0-2,-20 0 0,11 0-1,-22 0 1,13-5 1,-21 5 1,10 0 1,-8 0 0,-11 0 1,10 0-1,-10 0-1,0 0 0,2 0-1,-3 0-1,-8 0-1,9 0-1,0 0 0,2 0 0,7 0 0,-8 0 1,-1 5 1,0-5 1,10 0-1,-10 5 2,11 1 1,-11-6-2,0 5 0,10-1-1,-10-4-1,-9 11-2,10-6 0,-1 1-1,-9-1 0,9 0 3,-9 6 0,0-6-2,9 0 1,-9 7 2,0-3 0,0 2-2,11 0 0,-11 0 1,0 0-1,0 3 2,0 8 0,0-2 1,0 2 2,0 9 0,0 2 5,-11 4-4,11 0 1,-9 5-1,9 0-1,0 7 1,-9-7-3,9 5 2,0 0 2,-9 0 3,9-3 2,0-2 0,0 0 0,0-4-2,0-2-1,0-5-1,9 7-5,-9-13 1,0 2 1,0-1 0,0-6 0,0 4 2,0-4 0,0 2-2,0-8 1,0-3-1,-9 6-1,9-3-1,-10-3 1,10 1 0,0-2 1,-9-5 1,9 1 0,0-1 0,0-1 1,-9-4 5,9 6 7,0-6 11,-10 0 3,10 0 2,0-6-1,-9 2-6,0-1-6,-11-1-12,11 1-5,-10-5-1,1-2-2,-1 1 0,-10 8 1,1-8 0,-9 0 1,0 0 0,-1 5 2,-9-5 0,0 2-1,-9-2 1,-1-5-1,-9 7-2,10-2-2,-19-2-6,9 4 0,-1-2 1,2 2-1,-1-4 2,0 3 1,1 5 4,8 0-1,1 0-1,9-1-1,0 6-2,0 0-6,10 0-5,-2 0-11,12 0-12,8 6-18,-9-6-19,8 0-23,11 5-27,-9-5-51,8 5-88,1-5-34,0 5-6,-1-5 10</inkml:trace>
        </inkml:traceGroup>
      </inkml:traceGroup>
    </inkml:traceGroup>
    <inkml:traceGroup>
      <inkml:annotationXML>
        <emma:emma xmlns:emma="http://www.w3.org/2003/04/emma" version="1.0">
          <emma:interpretation id="{C9DC87DA-3A90-4EC9-9E9F-0842F3801961}" emma:medium="tactile" emma:mode="ink">
            <msink:context xmlns:msink="http://schemas.microsoft.com/ink/2010/main" type="paragraph" rotatedBoundingBox="25913,9854 33235,9672 33280,11505 25958,11687" alignmentLevel="2"/>
          </emma:interpretation>
        </emma:emma>
      </inkml:annotationXML>
      <inkml:traceGroup>
        <inkml:annotationXML>
          <emma:emma xmlns:emma="http://www.w3.org/2003/04/emma" version="1.0">
            <emma:interpretation id="{C164BEC9-FBB1-4E72-B3EE-5F76BD47C080}" emma:medium="tactile" emma:mode="ink">
              <msink:context xmlns:msink="http://schemas.microsoft.com/ink/2010/main" type="line" rotatedBoundingBox="25913,9854 33235,9672 33280,11505 25958,11687">
                <msink:destinationLink direction="with" ref="{F6D6B54B-C51C-45F0-890E-E5E97F4FD8DD}"/>
                <msink:destinationLink direction="with" ref="{FDBC20D7-A5CB-4329-BEDE-23A8B61541E2}"/>
              </msink:context>
            </emma:interpretation>
          </emma:emma>
        </inkml:annotationXML>
        <inkml:traceGroup>
          <inkml:annotationXML>
            <emma:emma xmlns:emma="http://www.w3.org/2003/04/emma" version="1.0">
              <emma:interpretation id="{1AF81B2C-AAF4-4E9D-9532-D100F57BB882}" emma:medium="tactile" emma:mode="ink">
                <msink:context xmlns:msink="http://schemas.microsoft.com/ink/2010/main" type="inkWord" rotatedBoundingBox="28787,9783 33235,9672 33280,11505 28833,11615"/>
              </emma:interpretation>
              <emma:one-of disjunction-type="recognition" id="oneOf4">
                <emma:interpretation id="interp20" emma:lang="en-IN" emma:confidence="0">
                  <emma:literal>subsurface</emma:literal>
                </emma:interpretation>
                <emma:interpretation id="interp21" emma:lang="en-IN" emma:confidence="0">
                  <emma:literal>Sub surface</emma:literal>
                </emma:interpretation>
                <emma:interpretation id="interp22" emma:lang="en-IN" emma:confidence="0">
                  <emma:literal>sub surface</emma:literal>
                </emma:interpretation>
                <emma:interpretation id="interp23" emma:lang="en-IN" emma:confidence="0">
                  <emma:literal>Subsurface</emma:literal>
                </emma:interpretation>
                <emma:interpretation id="interp24" emma:lang="en-IN" emma:confidence="0">
                  <emma:literal>Subs surface</emma:literal>
                </emma:interpretation>
              </emma:one-of>
            </emma:emma>
          </inkml:annotationXML>
          <inkml:trace contextRef="#ctx0" brushRef="#br0" timeOffset="14797.8287">11342 6486 240,'11'-4'288,"-11"-7"28,0 1-57,0-1-67,0-6-42,-11 8-33,2-2-25,0-5-21,-1 7-18,1-2-11,-11 0-10,3 0-6,-3 5-3,2-5-2,-1 8-2,0-4 0,10 7-1,-9 0-1,7 0-2,2 0-2,0 7-2,-1-7-2,1 3 3,9 8 1,-9 0 3,9 0 2,0-2 4,9 8 2,-9-1-1,9 1-2,1-3-3,8 3-2,2-1-4,-2 0-2,1 0-4,0-1-1,-10 1-1,11 6-3,-2-8-1,-10 3 0,3-2-2,-2 1 0,0 6-1,1-8 1,-10 10 0,0-10 0,0 8 1,0-2 1,-10-3 3,10 5 1,-9-8 1,9 3 1,-9-1 2,9-7 2,-11 3-2,3-1 5,8-7 3,-9 6 2,0-4 4,9-1 0,-20-5-1,11 0-2,-10 0-2,0 0-4,1-5-5,-2-1-3,2 1-3,-1 0-2,0-5-5,1 5-7,-2-7-6,2 3-9,8-2-11,-8 1-16,18-2-19,-10 1-23,10-3-26,0 3-32,10-6-43,-1 3-78,0-3-51,19 1-12,-8-4 13,8 3 28</inkml:trace>
          <inkml:trace contextRef="#ctx0" brushRef="#br0" timeOffset="15565.8708">11587 6402 1,'0'0'257,"0"0"19,0 6 17,0-6-68,0 11-62,0 0-43,0-1-23,0 7-7,0 3-6,0 6-5,0 1-7,0 5-6,0-7-9,9 6-7,-9 2-8,0 0-5,0-8-6,0 3-2,10-3-3,-10-5-1,9 3 0,0-2 2,1-6 1,-1 2 3,0-8 3,11 2-2,-2-6-3,1 1-2,0-6-9,10-6-4,-11 1-2,10-6-4,0 2 0,-8-2-3,7-5 3,-8 0-3,0-6-1,-1 2-2,2-2 0,-11-9-2,10 4-1,-19-6 0,9 8 0,0-2 0,1 1 0,-10 6 0,0 3 1,0 2-1,9-2-1,-9 7-5,0 6-1,0-2-4,0 6-1,0 6 0,0-2 1,0 6 2,9 7 4,-9-2 3,0 6 1,0 6-1,11-6 2,-11 5-1,9 1 0,0-1 0,-9-4-1,8 0 0,3-2 3,-2 2 0,10-8-3,-10-2 3,0 3 1,2-4 2,6-7 0,12 2 0,-10-6 2,10 0-1,-12 0-1,12-6 0,-1 2 4,-8-7-2,8 1-3,-10-1 0,1-6-2,-10 3-15,10-3-1,-10-5 2,0 2 2,2-1-2,-11-7 1,0 3 14,0 4-4,-11-6-3,2 6-2,9 6 0,-9-1-2,9 5-4,0 0-6,-10 7-2,10-2-3,10 2-4,-10-2-7,9-1-2,0 3-1,2-1 1,7-1 3,1 1 7,9 5 8,-10-5 6,2 1 4,8 4 5,0-7 4,-10 1 2,2 6 5,8 0 2,-10 0 1,1 0-2,-10 0 1,11 0-4,-11 6-2,10 1 2,-10-3 2,0 6 1,1 1 4,-10 0 2,9-1 3,0 6 4,-9 0 2,11 0-1,-11-1-2,9 6-2,-9 0-3,0 2-6,0-3-4,0 6 0,9-5-2,-9 7 1,0-8-2,0 2 0,0-1-1,0 0 0,8 0-3,-8-5-5,11-5-3,-11 3-9,9-3-9,0 0-10,1-5-12,8-2-13,-7 3-17,6-7-13,3-7-15,-2 3-15,1-7-17,9 0-26,-8-5-36,-2 1-42,1-6-9,-1-6 8</inkml:trace>
          <inkml:trace contextRef="#ctx0" brushRef="#br0" timeOffset="15955.8926">13223 6075 191,'0'-47'228,"0"5"-16,0 4-43,9 7-40,-9 4-25,0 1-19,0 10-15,0 0-14,9 5-15,-9 11-13,0 0-7,0 11-2,0 5 9,9 10 10,-9 12 12,0 3 11,0 6 6,0 12 3,-9 4-1,9 7-3,-9-3-3,0 9-8,-2-9-5,2 8-5,0-1-2,-1-1-2,10 1-7,-9 1 0,9-7 1,0 5 0,0-3-2,9-1-1,1 0-2,-1-7-4,11 3-4,-2-9-4,1-3-1,-1 0 2,1-5-3,1-6-3,-2-5-3,1-5-3,-10-4-2,0-8-6,1-4 7,-10-6 6,0-3 3,9-7 1,-9-7-1,-9-3-2,9-12-6,-10 1-7,1 0-1,0-11 1,-1 1 0,1-11 3,0 5 2,0-11 0,-11 6-2,11 0-3,-10-1-3,10 1-8,-10 5-6,10 5-6,0 6-6,-11-1-8,11 7-11,-1-2-9,10 6-14,-9 1-20,9-1-24,0 0-30,9-5-42,1 5-88,-1 0-58,11-4-15,7-2 9,1 0 27</inkml:trace>
          <inkml:trace contextRef="#ctx0" brushRef="#br0" timeOffset="16871.9447">14097 6408 188,'0'-6'287,"-11"1"22,2-4-33,0 1-74,-1-1-49,1-2-31,-10 0-18,10-3-14,-9 7-11,-2-3-13,1 4-11,-9 1-15,10 0-10,-11 5-6,1 5-6,0 0-2,-1 7-3,1 2-1,0 8-1,10-2 2,-10 2 3,8 6 1,2-1 1,-1-2 0,10 6 2,-2-4 0,11 4-2,0-4-1,0-1 0,0-4-1,11-1-2,-2 0 0,0-5 5,10 0-5,1-7-1,-11 2 0,19-5-1,-10-6-3,1 0-5,9 0 0,1-6 1,-11-5 0,1 2-1,9-7-2,-19 0-1,11-5 0,-2-6 0,1 1-1,-10-1 0,-9 2-1,10-2 1,-1 5 0,-9 2 3,9 4-2,-9 5-2,0 2-3,0 2-3,0 7-2,0 0-1,0 7 1,-9 2 1,9 2 4,0 5 4,0 0 1,0 5 0,0 0-2,9-1 2,-9 2-1,11-1-3,-2 0-10,0 0-9,0-4-10,1-2-14,-1-5-11,0 1-10,10 0-6,-10-5-5,20-3-2,-10-3-5,-1 0-1,10 0-1,-8-3 5,8-3 10,-10-10 10,1 5 14,10-5 13,-11-1 13,-8 3 13,8-14 10,-8 8 11,-1-7 10,-9 1 9,9 0 11,-9 0 10,0-1 10,0 5 15,0-3 4,0 8 0,-9 3-4,9-3-9,0 6-23,0 0-17,-9 11-9,9-5-8,0 10-6,-10-5-1,1 11 14,9 0 0,0 6 1,-9-3 3,9 8 1,0-2 2,9 7-3,-9-5 3,9 4-1,1-5 2,-1 1 2,11-8 4,-2 3 4,1-2-1,-1-5-1,10 3-1,11-4-4,-12-3-4,12-1-4,-2-5-3,0 0-1,11-5 1,-11-6-1,9 0 2,-8 1 0,0-6 0,0-6-3,-10 1-2,0-4-4,1-2-3,-11-10-2,1 1-3,-10-6-1,0-8-1,-9 3-3,10-5 0,-20-1 0,10 6-1,-9-1-1,0 5 0,-1 6 1,1 6-1,0 4-1,-11 12 0,11 4-1,0 1 0,-1 10 0,1 10 3,0 6 4,-1 10 2,10 11 4,-9-1 1,9 13 5,-9-1 1,9-6 1,0 5 1,0 0 0,9-4-1,-9-1 0,9-5-1,1-1-1,8-3 0,-8-6-2,8-1 0,11 0-2,-10-9-4,18-3-5,-8 3-14,8-6-20,11-1-33,-2-6-46,-9-4-66,11 0-119,-11-4-103,0-2-42,1-4-2,-10-6 31,-9 0 56</inkml:trace>
          <inkml:trace contextRef="#ctx0" brushRef="#br0" timeOffset="17675.989">14547 6181 50,'0'-6'257,"0"6"24,-9 0 1,9-5-62,0 5-59,0 0-29,-10-6-18,10 3-12,0 3-10,0-7-5,0 7-7,0-4-8,0 4-5,-9 0-2,9-6-5,0 6-9,0 0-12,0 0-11,0 6-11,-9-6-10,9 4-3,-9 3 2,-10 2 1,10 2 7,-11 5 4,1 4 5,1-3 2,-10 4 2,8 6 0,-8-2-1,10-4-2,-1 6-1,10-2-3,-11-3-2,11 0-3,0-2-2,-1 2-2,10-2-1,-9-3-8,9-1-16,0 0-28,0 0-41,9-5-69,1-2-166,-10-4-86,9 6-34,11-11 2,-11-5 27</inkml:trace>
          <inkml:trace contextRef="#ctx0" brushRef="#br0" timeOffset="13155.7371">8570 6457 176,'10'-13'272,"-1"-1"25,0-3-39,1-5-69,-10 8-41,9-8-25,-9 2-16,0-3-12,-9 2-17,9 5-6,-10-4-9,1-1-10,-10 4-9,10 6-9,-11-3 3,2 8-5,-10-5-2,9 11-3,-10-5-5,-8 10-1,9-5-4,-1 11-4,-8 0-3,0 5-2,9-1 1,-1 6 0,1 5 2,0 1 2,10-1 4,-2 6 5,11-4 2,9 3 1,9 7 1,11-9 1,-2 4-5,20-7-2,0 5-5,-1-9-1,11 4-5,-2-4-2,2 5-1,-2-7-2,1-4-4,-20 4-1,12 2 3,-11-5-4,-10-3-2,2 9 0,-11-8 2,0 0-1,-9 2-1,-9-2 2,0 1 1,-11 1 1,2-6-1,-10 3 0,0-3 0,-10 0 0,0-5 1,9-3-1,-8 4-2,9-7-3,-1 0-7,3 0-14,6 0-21,1-7-29,1 7-26,7-3-53,3-3-70,-1-5-108,0 0-45,18 0-6,0 1 10,10-5 44</inkml:trace>
          <inkml:trace contextRef="#ctx0" brushRef="#br0" timeOffset="14025.7849">9190 6540 223,'0'-5'301,"-9"5"18,0-5-38,9 5-88,-10 5-64,1 0-43,-11 6-21,11 4-12,9 1-15,-8 0-3,-1 4-3,9 8-3,0-7-1,0 5-1,9 1 8,-1-7-3,1 8-2,2-7-2,7 5-4,1-10-2,1 0-3,-3-1-3,12-5-2,-10-4-2,9 5-2,-1-11-3,2 0 0,-1 0-2,0-6 0,-8 1 1,8-11-1,-10 6-6,1-7 3,1-3 1,-2-2 0,-9 2 2,1-2-2,-1-3 8,0 3-1,-9 6-2,0 1 1,0-2-2,0 7-1,0-1-2,10 7-5,-10-3-3,0 7-1,0 0-1,0 7 0,0-3 2,0 12 3,9 0 1,-9 1 1,9-3-1,2 8 2,-2-2-2,9 2 1,-8-2-1,8 3-1,1-8-3,1 0-8,-11 2-5,9-7-9,1 0-8,0-4-10,-1-1-9,2-5-8,-3 0-8,12-5-10,-10-6-4,1 2 2,6-2 0,-6-5 0,-1-5-2,-1 0 4,-7 0 3,6-7 2,3 3 9,-11-6 11,0-7 17,1-4 13,-10 0 11,9-1 11,-9-5 13,0-4 11,0 4 14,0 1 18,0 5 17,0 4 12,0 0 10,0 13 5,0-2 3,0 6-9,0 5-12,0 7-16,0-4-17,0 9-16,0 4-14,9 4-8,-9 9-2,0 1 4,10 14 5,-10-3 6,0 6 9,9 2 7,-9 10 5,0-1 5,0 5 2,9 1 2,-9 4-1,0-4 0,0-1-3,0 1-6,0-2-5,0-8-5,9 4-7,-9-3-7,0-3-4,0-4-7,0-7-2,11 3-1,-11-8 0,0-4-1,0 1 2,0-7 2,0-6 6,0 2 0,0-12 0,9 2 1,-9-6-3,9-7-4,1 1-2,-1-4-2,10-8-6,-10-3 1,11 0 2,-2 0-1,-9-8 0,19 8-1,-9-5 2,10 3-3,-1 1-2,0 6-2,1-1-1,8 7-1,0-2-1,-8 8 2,-1 1-1,0 9 2,1 4-1,-3 0 2,-6 4 1,-1 9 0,-10 1 2,0 3 0,-9 4 2,0 4 1,0-3 1,-9 4 2,-10-4 1,10 5 4,-11-2-1,3-3 4,-3-2-1,-8 2 1,10-5 1,-1-3-2,-10-2-2,11 3-1,-1-4-5,-9-7-9,10 8-13,-2-7-15,1 1-22,10-6-26,-10 4-27,10-4-39,0 0-59,9 0-115,-9-4-51,18-2-11,0 1 13,0-7 33</inkml:trace>
        </inkml:traceGroup>
      </inkml:traceGroup>
    </inkml:traceGroup>
  </inkml:traceGroup>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42.86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D420A33-375B-47AD-B69B-347F063F8CB9}" emma:medium="tactile" emma:mode="ink">
          <msink:context xmlns:msink="http://schemas.microsoft.com/ink/2010/main" type="inkDrawing" rotatedBoundingBox="1518,11326 2615,10505 3375,11519 2277,12341" hotPoints="3219,11502 2565,12156 1910,11502 2565,10847" semanticType="enclosure" shapeName="Circle">
            <msink:destinationLink direction="with" ref="{FC21CA57-46B3-422F-B9B8-352D67A91A53}"/>
            <msink:destinationLink direction="with" ref="{2ACB0B51-4259-4303-9DAE-3E914371C90D}"/>
          </msink:context>
        </emma:interpretation>
      </emma:emma>
    </inkml:annotationXML>
    <inkml:trace contextRef="#ctx0" brushRef="#br0">1005 133 108,'-27'-9'211,"8"-7"2,0 5-49,-10-6-33,11 3-21,-10 3-16,9-6-13,-10 7-8,2 0-5,-1 5-9,0-6-5,-1 11-8,-8 0-8,9 0-7,-9 0-8,-2 5-4,-7 6-3,8 6 1,-1 3 2,2 5 4,0 3 3,0 10 6,8 4 2,-8 10 1,9 6 1,-1 4 3,10 7 2,1 6-1,-1-1-1,10 1 0,-2-2-2,11 1-4,0-5-5,11 0-4,7-13-4,1 4-2,9-14-4,1 3-3,8-8-4,9-9-1,2 0-3,-2-12-4,11-3 0,-1-6 1,1-11 1,9 0 0,-1-4 1,-8-13 3,9 1-1,-1-6-1,1-3-2,0-8-3,-10-3 0,1-6-2,0-7 2,-11 2-3,-7-6-1,-2-9-2,0-3 2,-17 2 1,-3-5 0,-8-1 4,-9 0 4,-9 0 4,-8 5-1,-3 8-1,-17 1 2,-11 9-5,2 4-3,-20 11-5,-19 9 0,0 0 3,0 13-2,-18 3 5,9 12 0,0 3 0,0 7-16,9 1-20,2 3-42,-2 7-67,19-1-136,1 6-70,8-1-22,9 1-2,11-1 31</inkml:trace>
    <inkml:trace contextRef="#ctx0" brushRef="#br0" timeOffset="-84652.379">413 600 157,'-27'0'247,"-1"9"19,0-4-52,-1-5-59,10 6-37,1-1-19,-1 1-15,10-6-10,-2 5-11,-7 1-8,18-6 1,-9 0 3,9 0 11,0 0 9,0 0 8,18-6 4,2-5-2,8 0-8,9-3-14,10-8-11,0 6-9,-1-5-8,11 0-7,0 0-7,0 0-4,8 0-5,-8 4-3,-11 3-1,2-3-4,-2 6 0,-9 0-6,2 1-5,-11 6-13,-10-9-26,2 9-30,-2-1-38,-8 5-45,-1 5-57,0-5-107,1 0-51,-10 4-8,0-4 18,9 7 35</inkml:trace>
  </inkml:traceGroup>
</inkml:ink>
</file>

<file path=ppt/ink/ink2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35.864"/>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5480 1309 195,'55'11'275,"-7"-1"15,-20-10-50,-10 0-80,-8-10-61,-20-1-34,-8 0-22,-30-9-13,-9-2-5,-17-5-2,-20-5 2,-19 0-1,-10-4 0,-26-6 3,-10-1-2,-20-3-5,-9-3-6,-20-4-7,-8 0-5,-9-4-8,0-2-4,-11 1 1,-8 0 1,0 0 4,0 0 4,-1 5 4,1 0 5,-1 0 0,11 0-3,-2 11-6,20-6-1,10 12-2,8-1 1,29 5 1,19 4 5,18 8 6,28 4 11,21 6 14,17 0 9,27 4 2,21 6 1,27 0-1,20 10-6,18 6-14,28 0-10,19 4-11,19 13-15,18-6-18,10 10-21,9-1-26,10 2-29,-1-7-33,-8 7-48,9-7-82,-1-6-30,-8-3-3,-1-5 17</inkml:trace>
</inkml:ink>
</file>

<file path=ppt/ink/ink2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38.032"/>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6960 1644 45,'-66'-11'193,"1"5"10,-20-3-49,-9 4-59,0 5-33,-9-6-16,-2 1-11,3 5-7,-12 0-2,11 0 2,0 0 2,-1 0 2,10 0 2,-9-6 6,9 1 3,-9-6 2,9 5 4,0-8 5,-10 3 3,1-6-1,0 3 0,0-8-2,-10 0-4,0 1-8,-10-5-7,1 5-7,1-5-7,-12-1-10,2 1-4,0-6-1,0 6 0,-2-7 0,12 2 2,-1 6 3,0-8 2,8-4-3,11 6-1,-10-6 0,10 1-2,0-3 0,-1 8-3,10-5 0,0 3-1,9 1 1,1 6-1,19 5-2,8 1 4,20-2 0,8 6-2,19 5-3,20 1 1,19 0-1,26 4-2,12 1-2,27-1-1,18 6 0,10 0-3,9 0-1,11 6 3,9-1 6,-2 1 10,1 4 6,-8 0 9,-11 6 6,1 0-1,-19 11-2,0-6-7,-19 11-4,-10-1-5,-8 0-5,-11 5-3,-18-3-3,-10 3-1,-9-8 0,-17 4 3,-11-6 1,-20-6 5,-8-3 1,-9-2-2,-20-4-1,0-6-4,-17 1-4,-11-6-5,-9-6-3,0 1 4,-18-6 5,-1-4 5,-10-2 2,1-3 5,-9-2 3,-11 2-1,2-2-3,-20-3-3,10-3 0,-10 3-3,1-2-3,-1 5-4,9-4-5,1-1-5,8 1-7,11 0-5,0 0-4,-1-1-4,19 5-3,10-3-1,18 3 1,0 2 0,30-8-1,7 7-1,20 0-1,19 0 2,9 0 1,18 0 3,21 5 8,16-6 9,12 8 7,-1-8 7,8 13 2,11-2 4,-10 5 11,10 1 2,0 5 2,-11 0 4,1 5 4,1 5 1,-10 0-11,-1 1-2,-17 6-2,-2-3-5,-9 8-1,-8-1-4,-10-5-2,-10 5 3,-18 0-2,0-4 0,-19-3-1,-11 3 0,-7-1 0,-11-7-1,-8-1-1,-10-5-1,8 3-2,-8-6 0,1 0-4,-2-6 1,-8 3 1,8-5-2,2 5 0,-3-3-1,21 1 3,-10-1-2,11-5 1,7 11 1,11-5 2,0-1 2,17 3 0,11 3-2,9-7-1,9 3-3,20 4 0,17-6-1,2 6 2,17-6 3,20 6 3,0 0 1,9 0 0,9 0 0,0 0-1,10 0 0,-1 0 0,-7 6 0,6-6 0,-6 6 0,-11-6 2,0 4 2,-11 3 2,-7-7 2,-10 3 3,-20-3 3,-7 0-1,-11 0-2,-10 0-1,-18-3-2,-9-4-4,-28 3-4,-11-8 1,-17 2-3,-20-6 0,-18 0-2,0 1-3,-20-6 0,1 0 0,-9 0 0,9 4-4,-11-4-2,2 6-1,-1-2 2,10 7 2,-9-1 2,0 1 6,8 5 4,19 5 1,-8 0-1,18 5-8,18-1-10,2 2-15,26 5-12,2-1-9,26 1-12,20 0-7,11 6-5,26-8 4,9 7 6,20-5 6,10-2 15,18-2 17,9-3 15,-9 2 10,10-6 10,-1-6 9,0 6 4,-9-4 5,-9-6 2,0-1 6,-20 0 2,-8-6 0,-11-3-3,-8-2-4,-19 1-7,-1 0-7,-27 0-6,0-5-8,-10-7-3,-19 13-2,1-7 2,-11 7-1,2-1 2,-11-1 3,-8 0 2,8 2 2,-8 4 2,-1-1 4,0 3 1,1-3 3,8 6-1,0 1 0,11 0-1,-2 5-4,2-6 0,18 11-2,-1-6-3,10 6-2,10-5-2,0 5-1,9 5-2,9-5-3,19 11 1,1-5 1,8 5 2,9-2 0,2-4 4,-2 6 2,11 0 2,-9 0 0,7-5 1,-7 3 0,-2-4-3,-7 1 1,-2-1-1,-9-5-1,1 6 1,-12-12 0,3 6-1,-11-5 0,1 5-1,-10 0-1,-19 0-1,10 0-3,-30 0-2,11 5 0,-18 6-1,-11-5-1,-9 4-1,1 5 4,-1-4 2,-10 5 3,10-5 2,1 5 4,-1-1 0,0 12 2,10-2-2,10 3-2,7 3-1,1-4-3,10 4-2,19 2-4,9-8-1,9 13-1,19-7-2,10 0 2,18 1-6,21-1-3,6 2 0,11-2 2,0 0 3,0-3-2,10-7 10,-10 6 5,-10-6 1,1 0 3,-9 4 0,-11-3-2,-8 4 2,-11 6 1,-8 5 2,-19-1-1,-10 8 0,-18-2-1,0 5-1,-30 5-4,2-3-4,-20 10-4,2-6 0,-12-1-3,1 0 3,-8 1-3,-2 0-2,1-5 4,1-1 3,8 1 5,18-7-1,2 2 3,18-6 6,8-1-4,1 2-7,29-7-19,8 8-8,21-8-14,7 0-20,11 1-41,9-1-78,8-4-39,11-2-23,-10-3-1</inkml:trace>
</inkml:ink>
</file>

<file path=ppt/ink/ink2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43.687"/>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1625 1098 116,'-28'11'231,"-9"-6"10,-20 1-50,2-6-70,-21-6-38,1 1-19,-1-6-9,-7 2 1,-2-8 3,0 1-1,1-6-6,-1 7-9,0-6-7,0-1-15,19 2-9,-8 4-11,17-5-4,11 6-3,7 2-5,11-1 3,19-1-4,18-2 2,10 7-2,19-7 0,18 6 4,1 0-5,17 0 4,11 2 2,1-2-2,7-5-5,1 0-1,0 0 0,9 1 0,-9-7 0,9-4 2,-18 5 3,9-10-6,-18 4 7,-10 1 1,-11-6 3,2 6 4,-29-1 2,-9 7 12,-10-2-4,-18 5 1,-19 3 3,-20-3-1,-7 12 3,-21-6 1,-18 11 0,0-5 0,0 5-1,-19 5 1,10-5 3,-9 6 3,-1-1 0,10-5 2,-11 5-2,12-5-1,-3 0-5,11 6-5,11-2-1,7 3-2,19-7-8,11 9-8,17-4-4,10 1-2,19 5-18,19 0-11,19 0-5,18-8-1,19 8-4,10 0-1,18 0 14,1-6 12,8 1 8,1-1 5,10-5 10,-1 0 0,-10 0 1,10-5 2,-17-6 1,-3 0 1,-8 0 5,-19-3 4,-18 3 2,-10 5 2,-9-5 1,-29 6 0,-18-1-5,-29 6-3,-9 0 2,-19 0 1,0 6 7,-19-6 7,2 5 7,-11 1 11,18-6 3,-9 5 3,10-5-5,1 6-6,-2-1-8,10 1-9,0-3-6,20 8-8,7 0-2,11 0-1,19-6 0,9 6-1,20 6-2,8-8-10,9 7-9,20 1-13,8-3-15,1 3-13,9-6-6,1 3 3,7-3 6,-7-5 10,8-1 12,-8-5 14,-2 0 8,-8 0 5,-9 0 7,-1-5 3,-18-1 4,-1 2 0,-27 4 2,-10 0 1,-10 0-1,-17 0 4,-30 4 3,1 2 7,-19-1 7,-1 1 8,-18-1 6,9 5 3,-9-4 3,0-6 0,11 4-3,-2-4-3,10 6-7,-1-6-6,10 0-8,10 5-8,19-5 5,-1 0 9,10 0 6,19 0 2,9 0 2,18 0 3,10 0-9,20-5-12,-2 5-10,20 0-3,-1-6-6,11 6 0,-1-4-4,1-7-1,8 6 1,-19-6 1,11-4-1,-10-6-1,0-1-4,-19 2-6,-1-13-8,-8 2-8,-19-7-4,-10-4-3,-18 0 3,-10-5 5,-19-2 6,-8 2 8,-10 5 8,-20 5 6,1-1 7,-10 7 6,-9 5 8,9 5 4,-9 5 6,-9 5 0,9 11 0,0 0-1,0 6-4,9 10-5,2 0-5,7 5-5,19 5-2,2 5-5,16-4-2,12 10-1,17-1-2,20 3-2,17 3-3,12 0-2,16-5 0,12 5-3,-1-11 0,17 7-1,11-7 2,0-4 0,0-7 1,11-3 4,-12-6 5,10 0 2,-9-11 7,0 0 5,0-6 3,-9 1 5,-10-12 3,-10 6 7,-8-9 2,-20 4-2,2 0 0,-30-1-3,-9 2-6,-19 5-8,-19-7-7,-8 12-3,-30-1-1,2 6 2,-11 6 6,-9 5 6,0 5 6,0 4 3,-9-3 2,9 10-10,9-2-1,0 3-4,0 3-3,19 1-3,11 4-4,16-3 6,11 3-4,19-5 1,18 8-1,19-8-1,11 1-2,16-1-3,11-4-10,19-2-10,0-3-6,9-2-2,0-9 1,9 0 3,1-5 6,-1-1 10,0-10 3,1-1 7,-1-5-2,0-4-2,-18-1 1,0-6 1,-19 8 1,-11-3-4,-16 2 4,-21 9 1,-27-4 1,-20-1-1,-17 7-2,-21 4 2,-17 0 3,-10 4 5,-10 2 5,-8-1 3,8 5 5,-8-4 4,9 4-2,9 1-1,0 4-6,18-5-2,10 7-6,20-2-3,7 1-2,11 0-1,19 4-2,18 4-2,10-4-11,29 2-10,-2-2-17,29 2-20,1-1-19,18-6-16,9 7-3,0-7 3,10-4 13,1-1 18,-12-5 23,12 0 23,-2-5 15,1-5 11,-10-4 9,-9-3 7,-9 1 4,-11 2 3,-17-7-2,-29 5-1,-8 1-4,-20 3-2,-29 4-8,-27-3-6,-10 6 0,-19 0 1,-9 0 6,-9 0 10,-1 0 9,-8 6 3,9-6 10,9 3 2,0 4 0,9-3-9,9 2-10,11 5-2,18-1-10,19 1-4,9 4-2,29 6-2,17-5 1,21 12 0,26-3-3,20 2-8,19 5-8,10-7-10,8 8-8,20 3-4,-11-3-7,21-2 6,-12 0 7,12-4 12,-12 5 14,2-6 10,0 1 14,-10-1 3,-10-4 5,1 3-3,-1-3-2,-9-2-4,-8 2-4,-12-1-4,1-6-4,-9 1-3,-18 0-5,-1-5-5,-18-2-10,-10-1-12,-9-5-9,-20 3-2,-18-1-2,-18-5 1,-11 0 6,-18 0 11,-19-5 6,-19-1 1,-9-5 1,-18 2-1,-10-7-2,-9 0 6,-20-5 4,-9 0 3,1 0 5,8 1 3,-8-2 6,8 2 0,20-2 1,17 5 3,20 6 4,29 2 1,28-2 0,26 11-3,30 6-5,29 5-7,36-2-8,20 13-7,17 3-2,30 8 3,19-1 2,17 10 2,10 0 2,20 5 6,8 1-2,10 5-3,0-1-5,0 6-4,10 2-5,-11-4-8,2-3 0,-11 6-1,0-6 1,-9-1-1,-8 0 3,-3-3 4,-17-7-4,0 0-3,0-4-4,-18-2-5,-10-3-4,-19-13-6,-9 2-1,-21-8 2,-17 3 3,-26-12 5,-13 1 8,-27-6 9,-18-6 6,-38-5 4,-20-3 4,-17-8 3,-38-5-1,-10-5 1,-19-5-2,-18-5-1,-10-5-2,-19-6 4,-9-5 7,-18-1 7,-1-8 7,-9 2 7,-9-2 8,-2-3 1,12 2-3,-1 4-3,18 1-3,20-1 0,17 11 4,21 1 13,37 10 14,18 0 7,37 9 0,30 8-3,27 3-9,39 11-17,27 6-17,47 5-9,18 10-8,30 12-2,37-2-10,19 13 1,18 4-5,19-1-6,19 7-12,8-7-20,12 12-18,-1-12-30,-1 8-30,-8-7-26,-10-10-14,-11-2-17,-16-3-20,-21-6-11,-17-6 3,-20-10 19,-18 0 23,-20-6 51,-28 2 94,-17-2 84,-20-9 54,-29 4 31,-17-9 15,-30-2-9,-18-9-44,-28-2-40,-19-3-23,-29-3-11,-27 3-6,-19-6 3,-29-5 5,-17 4 4,-39-5 4,-19 1 3,-18 5 3,-19-5 3,-10 9 6,-8-4 12,8 11 26,1-1 13,17 4 11,30 14 1,28 3-8,27 11-12,30 5-24,46 6-18,19 15-17,37 6-13,38 5-10,38 10-5,18 1-4,37 5-1,21 6-1,26-3 1,21 9-5,17-3-11,20 2-16,8 0-22,20-6-22,0 0-20,-1 0-19,0-6-13,11 1-8,-11-5 0,0-5 1,-9-12 5,1 1 12,-1-6 15,0-10 17,-9-6 14,-1-4 18,-7-6 16,-12-6 14,-18-4 16,-9-6 16,-19-4 17,-10-2 18,-28-4 16,-9-2 15,-9 3 8,-28-6 0,-11-2-7,-17 2-10,-10 0-14,-29-7-16,-28 0-12,-8-4-8,-30 0-6,-18 0-5,-18-7-3,-21 7 0,-7-5-4,-30 0-5,2-5-7,-20-1-2,-20 5-4,3-5 4,-3 5 2,-8 1 3,0-1 6,10 1 2,8 10 5,1-1-3,28 7 2,8 9-2,30 2 2,28 4 5,28 5 5,28 6 3,27 5 0,40 5 1,27 11-4,28 1-6,28 8-11,28 6-10,30 13-2,8-2-5,19 0-5,9 5-8,1 2-11,18-2-13,0 0-15,10-5-15,-10 0-5,9-9-13,-9-1-5,-8-12 4,-11-4 6,-10-6 17,1-10 6,-19 0 24,-19-4 21,-8-7 19,-20-5 22,-19-5 15,-18 6 17,-10-12 9,-18 1 3,-29-1-2,-10-4-7,-18-2-12,-28-4-14,-28 0-9,-20 1-3,-18-1 2,-28 1-1,-18-8 1,-20 8 4,-28-6 1,-10 0 3,-27-2-5,-9 3 0,-11-3 4,-8 8 9,-3-6 12,-15 11 10,-2-7 9,9 11 7,2 1 5,8 10-6,19 6-8,18 5-10,29 5-8,39 5-7,16 5-4,40 0-5,27 12-2,29 4-3,28 6-1,27 0-3,29 6-6,19 4-6,28-6-7,19 6-6,18 1-9,10-1-9,9-6-8,10 6-5,10-4-6,-2-1-3,2-5-2,-1-6 2,-1 1 5,2-6 4,9-6 5,-10-4 3,10-6 6,-11-10 1,11-11 3,-10 0 1,-9-5-1,1-5 3,-21-5 1,1-6 2,-20-1 4,2 2 7,-29-3 11,-9 3 14,-9 5 11,-21 0 8,-16 4 3,-13 0-1,-26 5-4,-9-3-10,-28 8-9,-20-3-3,-17 4 0,-30 5-1,-19 2-3,-17-2 1,-28 5-1,-11-5-3,-9 6-6,-20 0-3,3-6-7,-22 0 5,2 1 1,-10-6 5,0 0 5,10 0 7,-1 1 7,19-1-1,0 5-2,19-4-3,19 5-2,10 4-4,26-1-5,12 3-3,27 4-2,18 0-4,20 0-2,18 4 2,29-4 0,27 13 2,21-9 2,27 7 1,28 5 0,17-6-3,31 6-2,18-1-3,19 1-5,18 5 1,10-5 0,-1 6-5,20-8-3,0 10-2,-1-10-2,10 3-10,-9 5-5,-1-8 0,-18 3 2,-1-6 3,-27 3 5,-11-3 8,-7 0 4,-29-6 4,-10 1 5,-28-1 6,0-5 7,-28 0 6,-10 0 5,-19-5 1,-8-6 3,-20 6-2,-9-12-3,-20 6-3,-17-3 0,-20-3 0,-17 6 0,-20-3 1,-28 3-1,-19 0 0,-20 5-1,-16-4-1,-21 6-3,-8-7-5,-2 5 2,-8-1 6,0-2 10,0 4 9,19-1 10,18 1 9,19 5 2,29 5-4,28 1 4,18 4-12,37 7-10,22 3-7,26 2-5,17 3-7,31 8-16,27-7 1,10 6-1,18 4-1,10-3-3,9 3-1,10-5 0,-1 2-2,10-2-3,9-4-2,0-6-1,1-5-3,8-5 0,-8-6-4,0-5-5,-1-5-4,-10-12 1,2-3-6,-11-7-2,1-10 4,-10-1 4,0-9 8,-8-6 4,-20-4 8,0 4 7,-20-6 5,-17 7 6,-11-7 3,-9 12 5,-26-7 1,-11 1 1,-29 8-1,-27-5 0,-19 3-1,-19 5 1,-28-1 1,-29 7 0,-19-1-3,-27 5-1,-8 6-3,-12-7-3,1 8-2,-11 3 3,13-4 11,6 5 12,11 6 15,27-1 10,20 5 10,19 6 3,28 5-2,27 5-7,29 10-7,28 7-8,38-1-8,19 15-2,27-3-4,20 9-5,9-5 0,29 5-1,17 1 4,10 4-7,20-5-3,8 7-6,1-4-11,18-1-13,-9-2-12,-1-5-10,1-5-13,-9-1-5,0-10 1,-10 0 5,1-11 6,-11-4 8,1-1 9,-18-5 9,-2-5 3,-9-1 4,-18-4 2,-1 0 2,-18-6 2,-18 5 4,-1-4 4,-27 4 0,-11-4 0,-18 4-1,-19 1-1,-19 0-2,-27 4-4,-30-1-3,-18 7 1,-20 0-3,-17 0 3,-20 0 3,-8 7 7,-19-7 8,-1 6 9,-17-6 8,8 0 6,-11-6 2,11 6 3,9-7 0,20 3-2,8 4-4,20-5-7,19 5-5,18 0-7,18 0-4,19 0 0,20 5 1,9-5-1,28 4 4,19 9 0,19-3-1,18 0-4,19 1-2,29 4-1,18 2-6,10-8-2,8 7-7,10 1-4,10-7-9,10 0-10,-10 1-6,8-11-6,2 0-4,-1 0-4,-10-11 1,1 1 5,-1-6 4,-17-6 8,-2 2 6,-17-6 10,-10 10 7,-19-5 8,-19 5 1,-8 0 1,-30 5 1,-19 5 0,-27 2 0,-19-3-2,-19 14 4,-29-3 0,-18 2-3,-18 5-4,-20 0-3,-17-1 4,-13 1 2,-15-1 9,-11 1 12,-19-1 9,-1 1 11,-8-6 1,1 6-1,-1-6 0,9 1-3,10 3-2,27-4-3,2 6-2,26 0-4,20-1-4,28 0-4,10 1-3,27 0-1,20 5 0,18 1 0,19 3 1,28-4 2,18 5 1,21 6-3,27-5-2,18-2-5,19 7-3,31-7-8,-3 1-7,19 1-7,1 0-4,0-8-12,8-3-12,1-5-5,-9-6-3,-1-6-1,-8-5 1,-2 0 10,-17-3 12,-9-8 9,-11 6 8,-28-5 9,-9 6 6,-29 4 1,-8 0 0,-29 0 1,-28 11-1,-19 0-3,-18 0 0,-29 11-2,-19-5 1,-18 10 1,-19-7 4,-18 8 7,-21 3 8,-8-3 10,-10 8 8,-9-3 3,-9 5 3,0-1 0,10 5 0,-1 2 0,27 3 2,11 6-1,18 1 1,20 4-4,27 6-2,19 0-3,29 6-4,26-2-3,22 1-3,26 1-4,29 4-5,19 1-6,27-6-4,20 5-5,9-4-5,9 4-5,1-4-4,8-7-5,10-5-5,-9 1 3,1-6 0,-2 0 4,-10-4 2,2 4 5,-9-11 4,-11 6 1,-9-4 2,-8-2 0,-20 0 0,-1 2 1,-27-8 0,0-3-1,-20 0 1,-7-2 2,-21 1 5,1-6 3,-19 7 3,-10-6 3,-17-1 0,-12 1 1,-16-5-6,-12 0-4,-17-1-6,-10-10-7,-28 0-4,0-5-1,-20-6 0,-18-5 1,-8 0 3,-20-5 3,-10-5 5,-19 0-1,-8-6 0,0-5-2,0 1-1,-11-6-2,11 3 3,9-3 4,8 11 6,20-6 5,29 11 4,19-1 5,17 11-2,29 0-3,29 12-5,27-2-5,28 12-5,29 5-5,28 3-2,18 8-1,40 4-4,6 6-3,22 4-1,16 8-3,12-2-6,8 5-9,19 1-8,0 4-8,9 1-6,-9-6 0,10 2 1,-10-7 6,-11 5 10,-16-5 12,-1-5 11,-20-5 8,-18-1 7,-8-4 4,-20-5 7,-11-2 2,-26-4-3,0-7 4,-29 2 9,-9-5 6,-19-6 3,-28 0-2,-20-6 5,-17-5-1,-20-3-8,-18-3-6,-20-4-5,-17-11 1,-10 7 0,-20-12-2,-8 0-3,-20-5-2,1-2-1,-19-3-4,-1-6-4,-8 6 1,0-5 3,-2 4 5,2-1 4,9 4 3,0 1 6,19 2 0,9 5 0,19 11-2,28 0-1,18 5 3,29 4 7,20 6 1,26 1-2,30 10-5,27 0-3,28 10-8,20 1-13,28 6-10,18 4-9,28 5-8,11 0-8,18 5-5,18 1-6,0 0-4,10 5-5,10 6-1,8-6-4,1-1-4,10 2-5,-1-7-5,0 0-2,0 2-1,1-13 3,-12 2 5,-8-1 13,-7-4 15,-13-8 15,-7 2 19,-21 0 15,-16-6 15,-21 1 10,-18-1 13,-29 1 11,3-6 3,-31 0 1,0 3 6,-28-3 7,-9 0-2,-28 0-4,-10 0-8,-18 0-4,-28 0-9,-10-3-12,-19-3-10,-18 1-5,-11-6-1,-9 0 1,-8 0-3,-19-4-4,-1-1-4,-17-6-5,-3 0-2,-7 8-4,-1-8-6,-9 2-2,9-7 6,-10-4 5,3 4 3,6-6 3,11 8 10,18 4 5,29-6 1,19 11 8,17-1 11,40 8 5,26 4-1,39 5-5,37 5-7,19 4-13,38 13-19,28 6-8,18 3 2,9 11 3,21 1 3,8 4 11,10 6 1,-2-6-3,2 6-2,9-6-6,-9 1-1,9 0-9,-9-1 1,-10-5-4,1 0-10,-11-4-3,-10-1-2,-7-1-1,-11-4 2,-8-6 3,-10 6 13,-10-11 3,-18-5 4,-20 0 3,1-5 5,-20-1 0,-7-3-1,-21-7-2,-18 0 1,-18 0-1,-30-7-1,-17-3 4,-29-1 2,-9 0 4,-28-10 0,-20 5-1,-19-10-2,-18-1-4,0 2-4,-9-6-3,-10-7-5,10 1-4,-10 0-4,10 5 2,0-5 2,9 1 3,18 3 3,2 7 6,17 0 6,9-1-1,30 7 0,18 3-1,9 6 0,29 0 2,10 8-1,17-3-2,29 6 1,18 9-1,21 2-3,16 6-4,30-1-1,0 10 4,18 6 2,10-1-1,10 11 0,-12 0-2,22 1-6,-2 5-12,1-1-10,-1 0-12,0-5-5,-9 1-2,1-1 0,-10-5 5,0 1 6,-10-13 8,-9 3 9,-9-3 6,-19-3 5,-9-6 4,-11-6 3,-18 1 3,-8-5 1,-11-6 1,-18-6 2,-20 1 1,-18-11 0,-10 0-1,-18-6-1,-19-3-3,-9-3-3,-10-3-4,0-5 0,-18 3-5,-1-9-2,-9-1-3,0 7 2,-9-6 3,-1-2 4,11 2 4,-2 6 8,11-6 9,18 11 4,10-2 5,18 7 12,19 11 12,20-7 3,18 11-6,8 6-7,40 5-11,17 0-15,20 11-15,17 5-9,11 4 1,18 2 0,10 4 0,10 5 0,-12 8 1,22-3 1,-10 6 1,8-5 6,-9 6 1,0-1-2,-1 0 1,1-5 2,-17 0-1,7-1-5,-18-8 3,-9-3 3,0-3 1,-11-2 1,-17-3 4,-9-6 6,-2-6 7,-18 0 6,-8-5 2,-3-5 1,-17 0-4,-17-6-6,-12-6-8,-18-3-7,-10-6-2,-9-1-5,-19-5-2,-9 0-1,-9 1 1,0-6-4,10 0-1,-10 0 1,7 0 0,13 4 2,7 2 2,20 6 2,9 8 5,0 1 1,28 0-1,0 16-2,19 0-2,19 0 0,9 10-1,10 7-2,9-1 1,19 4 1,0 8 1,8-1-3,2 4 2,-1 1-1,10-6 1,9 5 1,-11 1-1,2-6 1,0 6 2,0-11 0,-1 0 1,1-4 1,-11-3 1,-6 3 3,6-6 3,-17-6 4,-1 1 3,-9-1 3,-10-5 0,-9-5-2,-8-1-7,-20-5-7,-11-4-7,-16-6-10,-20-1-11,-19 2-6,-19-13-3,-18 1-3,-10 1 0,-9-6 2,-10 0 7,-8-5 2,-2 5 9,11-7 9,-11 2 9,20 6 7,10-1 4,-1 6 2,19 5-3,11-1-9,15 7-19,3 3-26,8 6-33,20 6-58,0 5-97,-1 0-48,19 5-17,10 1 7</inkml:trace>
</inkml:ink>
</file>

<file path=ppt/ink/ink2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4:52.69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C2AC484C-CD0F-4094-B416-ABDC4F72D8FA}" emma:medium="tactile" emma:mode="ink">
          <msink:context xmlns:msink="http://schemas.microsoft.com/ink/2010/main" type="writingRegion" rotatedBoundingBox="317,2754 3458,1174 3882,2016 741,3596"/>
        </emma:interpretation>
      </emma:emma>
    </inkml:annotationXML>
    <inkml:traceGroup>
      <inkml:annotationXML>
        <emma:emma xmlns:emma="http://www.w3.org/2003/04/emma" version="1.0">
          <emma:interpretation id="{C3222292-B71C-443D-8737-6E971837223A}" emma:medium="tactile" emma:mode="ink">
            <msink:context xmlns:msink="http://schemas.microsoft.com/ink/2010/main" type="paragraph" rotatedBoundingBox="317,2754 3458,1174 3882,2016 741,3596" alignmentLevel="1"/>
          </emma:interpretation>
        </emma:emma>
      </inkml:annotationXML>
      <inkml:traceGroup>
        <inkml:annotationXML>
          <emma:emma xmlns:emma="http://www.w3.org/2003/04/emma" version="1.0">
            <emma:interpretation id="{2BC981B9-093C-4B3F-9083-55448C381744}" emma:medium="tactile" emma:mode="ink">
              <msink:context xmlns:msink="http://schemas.microsoft.com/ink/2010/main" type="line" rotatedBoundingBox="317,2754 3458,1174 3882,2016 741,3596"/>
            </emma:interpretation>
          </emma:emma>
        </inkml:annotationXML>
        <inkml:traceGroup>
          <inkml:annotationXML>
            <emma:emma xmlns:emma="http://www.w3.org/2003/04/emma" version="1.0">
              <emma:interpretation id="{F7B776B2-E01D-4596-A6A5-57B540F827E7}" emma:medium="tactile" emma:mode="ink">
                <msink:context xmlns:msink="http://schemas.microsoft.com/ink/2010/main" type="inkWord" rotatedBoundingBox="317,2754 3458,1174 3882,2016 741,3596"/>
              </emma:interpretation>
              <emma:one-of disjunction-type="recognition" id="oneOf0">
                <emma:interpretation id="interp0" emma:lang="en-IN" emma:confidence="0">
                  <emma:literal>fill</emma:literal>
                </emma:interpretation>
                <emma:interpretation id="interp1" emma:lang="en-IN" emma:confidence="0">
                  <emma:literal>hill</emma:literal>
                </emma:interpretation>
                <emma:interpretation id="interp2" emma:lang="en-IN" emma:confidence="0">
                  <emma:literal>rill</emma:literal>
                </emma:interpretation>
                <emma:interpretation id="interp3" emma:lang="en-IN" emma:confidence="0">
                  <emma:literal>mill</emma:literal>
                </emma:interpretation>
                <emma:interpretation id="interp4" emma:lang="en-IN" emma:confidence="0">
                  <emma:literal>sill</emma:literal>
                </emma:interpretation>
              </emma:one-of>
            </emma:emma>
          </inkml:annotationXML>
          <inkml:trace contextRef="#ctx0" brushRef="#br0">1034-376 50,'0'-5'267,"0"-1"31,0-5 10,0 8-65,0-3-55,0 1-30,0-1-25,0 1-22,0 5-16,0 0-16,0 0-18,0 0-19,0 0-12,0 5 1,10 1 7,-10 5 12,9 3 9,0 3 8,2-1 3,-2 6-6,0-2-12,1 7-11,-1-7-10,-9 7-8,9-1-7,0 1-5,-9 0-3,0-2-4,10-3-2,-10 4-1,0 1-3,9-7-5,-9-3-11,9 4-9,-9-6-13,0-4-9,11 0-8,-11 0-1,9-6 6,-9 0 8,9-5 9,1 0 10,-10 0 9,9-10 7,0 4 3,-9-10 3,9 5 3,-9-4 2,0-1 2,10 5 3,-10-5 4,9 1 2,-9 4 3,9-5 2,2 0 1,-11 6 0,9-6-1,0 5-1,10 0-3,-1 2 0,-8-3-1,19 2 0,-11 5-1,1-1 1,-1 1-1,-8 5 0,8 0-2,-7 5-4,7 1-1,-8-1-2,-1 5 0,0 2-1,-9-3 0,10 2 0,-10 0 1,9 0-1,-9 0 0,0-2 0,9 2 1,-9-6 1,9 1 1,2-1 0,-11 1 0,9-6 1,-1 5-1,3-10-1,7 5 0,-8-6-1,-1 1-1,0-1 0,0 1-2,2-6 2,-3 2 0,1-2 0,-9 0 0,11 0 0,-11 6 1,0-6 2,0 7 6,0-8 3,0 7 3,0 0 3,0 5 1,9 0-2,-9-5-4,0 5 0,0 0-1,9 0 0,-9 0 1,0 0 2,10 5 4,-1-5-3,0 0-3,0 5-3,10-5-3,-10 0-4,2 5-8,-11-5 1,9 0 1,0 6-6,1 0-7,-10-2-11,9-4-18,-9 5-20,9-5-27,-9 0-28,9 0-27,-9 0-32,10 0-41,-10-5-71,0 1-63,9-8-15,0-3 8,2-2 32</inkml:trace>
          <inkml:trace contextRef="#ctx0" brushRef="#br0" timeOffset="756.0425">1853-265 256,'0'6'302,"9"-6"23,0 5-60,1-5-72,-1 0-52,0 6-39,-9-6-28,9 5-19,1-5-13,-1 5-10,0-5-6,2 11-6,-2-11-3,10 10-1,-10-10 0,0 5 1,0 0 2,1-5 0,-1 5 1,11-5-2,-2 0-2,-8 0-2,8 0-4,1 0-2,-1-5-2,2-5 0,-1 0-2,-1-1-2,1-5 0,-1 0 0,2-4-2,-1-2 0,-1-11-1,1 2 0,-1-5-4,-7-6 1,6-7 1,3-3 0,-11-7 0,10 3-2,-10-4 4,0-2-3,2-2-1,-3 10-1,1-3 4,-9 5 3,11 3 6,-11 7 10,9 11 7,-9-1 1,9 12-1,-9 3-6,0 6-6,0 6-5,0 5-6,-9 16-1,0 1 2,9 8 3,-11 12 3,2 5 3,1 6 3,-3 10 3,11-5 1,-9 9 0,9-3-3,0-1-1,9-1-2,2-2-4,-3-2 1,1-11-2,11-1 3,-1-3-1,-1-7 1,1-9 4,10-1 0,-1-6 0,-10-4 0,10-11-1,1 0-3,8-5-1,-9-6-2,1-6 1,-1-3-2,0-5 0,1-3-1,-11-8-1,1-1-3,-1-5-3,1-11-5,1-2-6,-11-2-4,-9-6-5,9 0-1,1-6-3,-10 5 3,0 2 2,0 3 4,0 0 3,-10 12 5,10 10 4,0 12 2,0-2-2,0 5 0,0 11 2,0 11-1,0 5 2,0 6 2,10 16 4,-10 10 3,0 5 2,9 5 1,-9 12-1,0-7 2,9 8 0,1 2-1,-1-2-3,0-4-14,0 2-23,2-5-41,-2 0-58,0-4-101,1-13-108,-1 1-49,0-11-8,10-4 22,-1-2 48</inkml:trace>
          <inkml:trace contextRef="#ctx0" brushRef="#br0" timeOffset="154.0075">1853-507 74,'-11'-27'283,"11"-4"35,-9 4 9,9-6-69,0 8-51,0 5-36,0-8-27,0 12-24,0-6-17,0 7-19,0 5-20,0-1-33,0 0-19,9 6-22,-9 1-31,0-3-39,0 3-55,0-2-71,0 6-109,0 0-47,-9 6-9,9-2 22,0 7 43</inkml:trace>
          <inkml:trace contextRef="#ctx0" brushRef="#br0" timeOffset="-747.039">0 634 75,'11'-16'245,"-11"0"26,9 0-23,9-4-62,-8 3-40,-1 1-26,11-4-21,-3-2-19,3 2-9,-1-4-12,8 4-17,1-1-1,11-5 1,-12-1 2,12 2 3,-2-3 6,0 8 11,11-2-8,-11-5-6,10 7-13,0-2-6,-9 7-8,-1-6-4,0 4-5,2 3-5,-12 3 1,1-6-4,-8 7-4,8 0-6,-9 5-7,8-6-7,-8 6-11,1-6-14,-2 6-19,1 0-22,-1-1-27,1 1-32,1-1-47,-11 6-91,0-5-36,1-1-5,8 2 17</inkml:trace>
        </inkml:traceGroup>
      </inkml:traceGroup>
    </inkml:traceGroup>
  </inkml:traceGroup>
</inkml:ink>
</file>

<file path=ppt/ink/ink2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46.565"/>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1776 178 8,'-244'-32'167,"10"6"-1,26 6-46,20-3-52,20 8-30,17-1-19,20 5 1,9 0-37,17 8-57,22-8-51,7 5-27,10 1-11</inkml:trace>
</inkml:ink>
</file>

<file path=ppt/ink/ink2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7:52.35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4502CFF-CDF7-41D3-9ACE-4308C9B32C1C}" emma:medium="tactile" emma:mode="ink">
          <msink:context xmlns:msink="http://schemas.microsoft.com/ink/2010/main" type="writingRegion" rotatedBoundingBox="15395,8215 19994,8730 19818,10294 15220,9779"/>
        </emma:interpretation>
      </emma:emma>
    </inkml:annotationXML>
    <inkml:traceGroup>
      <inkml:annotationXML>
        <emma:emma xmlns:emma="http://www.w3.org/2003/04/emma" version="1.0">
          <emma:interpretation id="{9442D1EA-D386-4132-81E9-31828E49BE70}" emma:medium="tactile" emma:mode="ink">
            <msink:context xmlns:msink="http://schemas.microsoft.com/ink/2010/main" type="paragraph" rotatedBoundingBox="15395,8215 19994,8730 19818,10294 15220,9779" alignmentLevel="1"/>
          </emma:interpretation>
        </emma:emma>
      </inkml:annotationXML>
      <inkml:traceGroup>
        <inkml:annotationXML>
          <emma:emma xmlns:emma="http://www.w3.org/2003/04/emma" version="1.0">
            <emma:interpretation id="{F6FAAAAD-1423-4913-82A7-AA9F28112408}" emma:medium="tactile" emma:mode="ink">
              <msink:context xmlns:msink="http://schemas.microsoft.com/ink/2010/main" type="line" rotatedBoundingBox="15395,8215 19994,8730 19818,10294 15220,9779"/>
            </emma:interpretation>
          </emma:emma>
        </inkml:annotationXML>
        <inkml:traceGroup>
          <inkml:annotationXML>
            <emma:emma xmlns:emma="http://www.w3.org/2003/04/emma" version="1.0">
              <emma:interpretation id="{3AAEF36A-BA70-4778-AEBD-A3C507594105}" emma:medium="tactile" emma:mode="ink">
                <msink:context xmlns:msink="http://schemas.microsoft.com/ink/2010/main" type="inkWord" rotatedBoundingBox="15395,8215 19994,8730 19818,10294 15220,9779">
                  <msink:destinationLink direction="with" ref="{7C59F28E-628D-4CDC-A41F-8C3CB21D59F0}"/>
                  <msink:destinationLink direction="with" ref="{720D6F12-994B-48F3-B73A-D08EFF1F18FE}"/>
                </msink:context>
              </emma:interpretation>
              <emma:one-of disjunction-type="recognition" id="oneOf0">
                <emma:interpretation id="interp0" emma:lang="en-IN" emma:confidence="0">
                  <emma:literal>Subgrade</emma:literal>
                </emma:interpretation>
                <emma:interpretation id="interp1" emma:lang="en-IN" emma:confidence="0">
                  <emma:literal>Sub grade</emma:literal>
                </emma:interpretation>
                <emma:interpretation id="interp2" emma:lang="en-IN" emma:confidence="0">
                  <emma:literal>Sub glade</emma:literal>
                </emma:interpretation>
                <emma:interpretation id="interp3" emma:lang="en-IN" emma:confidence="0">
                  <emma:literal>subgrade</emma:literal>
                </emma:interpretation>
                <emma:interpretation id="interp4" emma:lang="en-IN" emma:confidence="0">
                  <emma:literal>Sub glad</emma:literal>
                </emma:interpretation>
              </emma:one-of>
            </emma:emma>
          </inkml:annotationXML>
          <inkml:trace contextRef="#ctx0" brushRef="#br0">603 133 207,'-11'-6'289,"11"-5"27,-9 6-36,9-12-65,-19 7-44,10 0-29,-11-1-19,3 0-10,-3 1-13,-8 6-10,0-7-7,1 0-7,-2 5-1,-9 1-5,11 0-3,-12 5-3,2 0-6,-1 0-4,10 10-8,-9-4-8,8 9-5,1 1-5,0 0-4,10 1-3,-2 3-4,12 2-3,-3 3-1,11-3-2,0 9 0,11-5 0,6 2 1,12 3 0,-1-6 1,20 3-2,-11-3-1,9-1-2,-8-4 0,9 2-2,-9-2-5,-10-4 1,0 0 0,1-5 0,-11 3-2,1-3 0,0 0 2,-10-1-2,-9 6-5,9-5 2,-9-1 2,0 1 1,-9 0 0,0-1 2,-10 0 5,10 1-3,-10 6-2,-10-12-2,1 4-3,10-1-5,-10-5-2,-1 3-5,1-1-7,0-5-6,10 0-8,-11 0-9,10-5-12,0-1-12,1 3-17,9-5-25,-2 5-29,2-8-36,9 0-40,0 0-62,0 2-73,9-8-21,2 6 13,7-5 32</inkml:trace>
          <inkml:trace contextRef="#ctx0" brushRef="#br0" timeOffset="954.0583">603 296 171,'0'0'240,"0"0"6,-11 0-53,2 5-42,0 4-28,-1 2-17,1 6-10,0-1-6,-2 0-6,3 1-4,-1 8-5,0-4-5,-2 6-5,11-2-4,0-4-4,0 6-4,0-6-4,0 0-4,11 1-1,-2-5-7,0-3-2,-1 3-3,12-6-5,-11-8-4,10 5-3,10-5-3,-12 3-5,3-6-4,-1-6-1,-1 6-2,2-11-2,-1 8-3,-1-8 2,1-6 2,-1 3-2,-7 3-1,-3-6-1,1 1 1,2 0 0,-11 0 0,9 6 1,-9-1 1,0 6 4,0 5-3,0-6-2,0 6-3,0 0 0,-9 11 0,9 0-3,-11-1 4,11 6 3,0 0 3,0 4 4,0-3 2,0 4 2,0 1 1,11-2 0,-2-3-2,0 5-2,10-12-2,-10 6-1,10-6-1,-1-5-3,-7 1-4,7-1-2,10-5-7,-9-5-6,-1 5-4,11-11-5,-10 1-2,-1-2-4,1 1-5,1-3-2,-2-3-6,1 3-3,-10-3-4,10-5-2,-10 1-1,0 0-3,2-4-2,-11-3-2,9 7-7,0-6-1,-9 2 4,9-2 5,-9 6 9,10-4 9,-10 1 13,9 4 9,-9-6 8,9 5 4,1-1 3,-1 2 2,0-2 0,2 2 2,-11-7 2,9 11-1,0-6 4,-9 2 4,8 4 2,-8-1 0,0 7 0,0 0 0,0-1-4,-8 6-2,8 5-1,-9-6 4,9 6-1,-9 0 3,-2 0 3,2 6 5,9-1 3,-9 6 3,-1-1 7,1 6 6,9 0 4,0 1 0,-9 3 4,9 6 4,0-5 0,0 5 1,0 6 1,0-5 6,0 5-4,0 0-4,-10-7-5,10 8-5,0-1-6,0-6-5,-9 5-3,9-4-5,-9 4-3,9-4-2,-9-5-3,9-2-2,0 2-3,0 0 0,-11-8-2,11-3 0,0-5-3,0 5 0,0-8 0,0-3-1,0 0-2,-9 7 0,9-7 1,0 0 0,0-7-3,0 7-2,9 0 0,-9-3-3,11-8-3,-11 0-5,9 5-3,0-5-1,10 0-2,-10 2-1,19-2 0,-8-11 3,-2 12 4,1-7 1,-1 8 4,1-7 2,1 5 1,-3 1 3,3 4 0,-2 1 0,10 0 1,-9 5 0,-10 0 0,11 0 0,-2 0 3,1 5-7,-10 0 4,10 5 4,-10 7 5,-9-7 2,11 5 4,-2-2 9,-9 1 0,0 3 0,0-1-1,0 1-1,-9 3 0,-2-4 0,2 4-1,1-3 0,-12-1 0,11-7-3,-10 8-3,10-7-3,-11 0-1,3 1-5,-3-5-7,1-1-8,10 1-11,-9-6-17,-1 0-18,10 0-26,-2-6-32,2 1-40,-10-6-60,19 0-97,-9 2-41,9-8-3,0 2 20,0-1 38</inkml:trace>
          <inkml:trace contextRef="#ctx0" brushRef="#br0" timeOffset="1844.1054">2002 659 19,'0'-3'228,"0"-3"21,0-5-13,0 0-57,0 0-46,-9 8-31,9-8-20,-9 5-18,0-1-11,-2 3-12,2 4-8,-10 0-7,1 0-1,-10 11 2,-1-1 5,10 0 3,-9 12 4,1-5 1,-2-3 1,10 8 1,0-5 0,1 3-4,9-4-2,-2 0-2,2-6-2,9 1-3,0-1-1,0 0-1,9-4-2,2-6-2,7 0-3,1 0-5,-1-6-3,10 1-5,1-4-4,-10 3-1,9-11-1,-10 8-2,11-7-3,-10-1 0,-1 6 2,-8 2-2,8-2 0,-18 6-1,11-1-1,-2 1-2,-9 10 0,0 1 0,0 10 6,0 4 7,0 7 9,0 5 10,-9-1 12,9 11 10,0 0 5,-11 7 6,11-1 2,-9-1 0,9 0-3,0 0-6,-9 1-8,9-5-7,0-1-9,0 0-7,-10-5-5,10-5-4,0-5-2,-9-2-3,0-3 0,-1-7-2,1 1-1,0-5-2,-11 0-6,2-6-5,-1-5-7,0 0-6,1-11-5,-2-5-5,2 0-4,-1 1 0,10-7-5,-1 6-3,1-4-5,9-7-2,0 1-6,0 5-10,9-6-5,1 1-8,8-1-6,1-4-4,1 4 3,7 1 11,-8-5 11,9 4 14,1-5 12,8 6 13,0-6 8,-8 0 5,8 1 6,2-1 9,-2 1 12,-9 3 6,10-3 7,-10 4 4,0 1 2,1 5-2,-12 0-5,12 1 0,-20-2-1,10 5-2,-10 6-3,1 2-4,-1 4-6,-9-1-5,0 1-4,-9-1-2,9 6-4,-10 0 1,1 0 0,0 0 2,-1 0 2,1 6-1,9-1 0,-9-5 1,9 6 0,0-6 0,-9 0 7,9 5-2,0-5 2,9 0 4,-9 6 2,9-6 3,0 0-5,1 0 3,8 0-1,1 0-3,1 0-1,-2 0-6,1 0 1,-1-6 0,1 6 0,1 0 0,-11 0 1,0 0 4,0 0-2,-9 0-1,10 6-1,-1-6 2,-9 3 2,9 5 3,-9-5 5,0 8 4,0-5 7,0 5 2,0 0 4,0 3 1,0-2 0,0 3-4,0 0-4,0 2-7,0-2-4,0 7-3,-9-8-4,9 8 1,0-5-2,0 4-3,0-6-8,-9 2-10,9-3-19,0-1-25,0-2-29,0-2-26,0-4-33,9 6-50,0-5-83,10-6-31,10 5-1,-11-5 14</inkml:trace>
          <inkml:trace contextRef="#ctx0" brushRef="#br0" timeOffset="2928.1661">2971 824 144,'0'-16'239,"0"5"8,0-4-51,0 4-53,0 5-35,0-3-29,-11 3-20,11 1-14,-8 0-12,-1 5-6,-2 0-6,2 5-4,0 0 0,-10 1 1,10 3 1,-10 3 1,10-7 0,0 10-2,-2-4 4,2 0 1,9 0 3,-9 0 2,9-2 7,0 2 8,0-6 3,9 6 3,0-5-2,-9-3-2,20-3-7,-1 7-10,-1-7-8,1 0-6,-1-7-6,-7 4-1,6-3-2,3-5 0,-11 0-2,10 0-1,-10 0-1,0 2 1,2-2 0,-3 6-1,-8-6-1,0 6-3,9 1-1,-9-2-3,-9 6-4,9 0 1,-8 6 3,8-2-1,-11 6 4,2 1 2,0 0 8,-1-2-2,10 2 4,-9 6 1,9-1 2,0 0 1,-9-6-2,9 6-1,9-5 1,-9-2-3,9 4-1,1-2-6,8-2-10,1-4-11,1 1-15,-2-1-15,10-5-16,9 0-8,-8 0-2,8-5-3,2-1 2,-2 1 5,9-4 13,-8 2 9,0-3 6,0-1 14,-1 1 14,-9-1 14,10 0 8,-19 1 13,9 0 12,-10-1 13,-7 0 9,-2 0 3,0 2 0,1 1-3,-1-1-4,-9-2-10,0 6-9,0-6-5,0 6-2,0-5-5,0 5-4,0-1-3,-9 0-1,9 6-4,0 0-1,-10 0-1,1 0 1,0 6 2,-2 0 1,-7-1 2,8 5 3,-8 0 2,9 1 2,-10 6 0,-1-6-1,11 3 2,-10-3 0,19 0-2,-9-2 0,0 2 0,9 0 1,0-5-1,0 5 1,0-6 2,9 4-1,0-2 0,1-1-2,8-2 0,2 3-6,8-7-2,-10 4-1,1-4-3,1-4 0,-2 4-1,1-7 3,9 3 0,-10-2 0,2-1 1,-1-2 2,-1-2-1,1 0 2,-1-4-2,1 5 1,1-7-2,-11-5-1,0 2-3,10-2-2,-10 2-3,0-6-5,1-7-6,-1 2-4,0-2-5,2-3-4,-2-1-2,0-5-1,0 4 0,1-3 1,-1 5 2,0-6 5,1 9 3,-1-4 6,0 10 7,2 2 6,-11 3 6,9 5 1,0 3-1,-9 2-1,0 7-3,9-5-6,-9 10-3,0-6-4,0 12-1,-9-1 0,9 10 2,-9 1 5,0 6 5,-2 9 7,-7-4 7,8 10 8,1-1 5,-10 2 6,10 4 2,0 5-5,0 0 0,-2 2-2,-7-1-3,8-6-3,1 6-7,0-1 5,9-5-2,-10-5-2,10-1-2,0 2 0,0-6 1,10-5 1,-10 4-3,9-10-2,0 0 0,10-5-2,-10 5-1,11-11-6,8 2 2,-10-3 2,10-3-2,1-1-5,-1 0-4,9-5-3,-8-5-5,-1 0-5,9-1-4,-8-9 0,-1-1-2,0-5 0,1-1-1,-10-3 2,-1-2 1,1-5 4,-1 7 2,-7-2 3,-2 5 3,-9 5 3,0 3-1,0-3 2,0 6-1,-9 8 2,-2 3 4,2 3 6,0 8 6,-1 0 9,10 0 7,-9 9 6,0-3 1,9 8 0,0-1-3,0-4-4,9 6-6,0 1-4,1-6-9,8 5-24,-7-5-39,17 1-67,-19-2-149,9-4-90,10-5-42,-8-1-6,8-10 22</inkml:trace>
        </inkml:traceGroup>
      </inkml:traceGroup>
    </inkml:traceGroup>
  </inkml:traceGroup>
</inkml:ink>
</file>

<file path=ppt/ink/ink2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6:29.76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763D88D0-D4B5-457A-8FFD-FB4D51F8C1B8}" emma:medium="tactile" emma:mode="ink">
          <msink:context xmlns:msink="http://schemas.microsoft.com/ink/2010/main" type="writingRegion" rotatedBoundingBox="5961,6140 7023,6140 7023,7619 5961,7619"/>
        </emma:interpretation>
      </emma:emma>
    </inkml:annotationXML>
    <inkml:traceGroup>
      <inkml:annotationXML>
        <emma:emma xmlns:emma="http://www.w3.org/2003/04/emma" version="1.0">
          <emma:interpretation id="{6F13AFA0-B3E3-4749-9AC1-38AAE61D4CCD}" emma:medium="tactile" emma:mode="ink">
            <msink:context xmlns:msink="http://schemas.microsoft.com/ink/2010/main" type="paragraph" rotatedBoundingBox="5961,6140 7023,6140 7023,7619 5961,7619" alignmentLevel="1"/>
          </emma:interpretation>
        </emma:emma>
      </inkml:annotationXML>
      <inkml:traceGroup>
        <inkml:annotationXML>
          <emma:emma xmlns:emma="http://www.w3.org/2003/04/emma" version="1.0">
            <emma:interpretation id="{0C9D08B6-6162-4A55-8B4E-5CC360421E25}" emma:medium="tactile" emma:mode="ink">
              <msink:context xmlns:msink="http://schemas.microsoft.com/ink/2010/main" type="line" rotatedBoundingBox="5961,6140 7023,6140 7023,7619 5961,7619"/>
            </emma:interpretation>
          </emma:emma>
        </inkml:annotationXML>
        <inkml:traceGroup>
          <inkml:annotationXML>
            <emma:emma xmlns:emma="http://www.w3.org/2003/04/emma" version="1.0">
              <emma:interpretation id="{98C85074-ABFA-441D-8B1F-A5C35CCE63D1}" emma:medium="tactile" emma:mode="ink">
                <msink:context xmlns:msink="http://schemas.microsoft.com/ink/2010/main" type="inkWord" rotatedBoundingBox="5961,6140 7023,6140 7023,7619 5961,7619"/>
              </emma:interpretation>
              <emma:one-of disjunction-type="recognition" id="oneOf0">
                <emma:interpretation id="interp0" emma:lang="en-IN" emma:confidence="0">
                  <emma:literal>%</emma:literal>
                </emma:interpretation>
                <emma:interpretation id="interp1" emma:lang="en-IN" emma:confidence="0">
                  <emma:literal>9</emma:literal>
                </emma:interpretation>
                <emma:interpretation id="interp2" emma:lang="en-IN" emma:confidence="0">
                  <emma:literal>"</emma:literal>
                </emma:interpretation>
                <emma:interpretation id="interp3" emma:lang="en-IN" emma:confidence="0">
                  <emma:literal>8</emma:literal>
                </emma:interpretation>
                <emma:interpretation id="interp4" emma:lang="en-IN" emma:confidence="0">
                  <emma:literal>&amp;</emma:literal>
                </emma:interpretation>
              </emma:one-of>
            </emma:emma>
          </inkml:annotationXML>
          <inkml:trace contextRef="#ctx0" brushRef="#br0">-3094-1439 29,'0'-11'291,"0"-3"39,0 3 30,0 0-56,0 5-69,0 3-49,-9-8-37,9 11-30,0 0-28,0-6-25,0 6-21,0 6-17,0-6-13,-11 4-5,2 6-1,0 1 3,0 6 2,-10 4 6,0 0 8,1 10 9,-11 0 4,10 1 5,-9 6 1,10 4-4,-11 0-7,10 1-9,-9-1-6,10 0-6,-11-1-6,10 1-4,1 2-11,-1-8-13,10 3-17,-2-8-25,2-6-27,9 2-33,0 0-37,9-12-41,2 1-66,7 0-80,10-10-28,0-12 5,1 1 27</inkml:trace>
          <inkml:trace contextRef="#ctx0" brushRef="#br0" timeOffset="359.0209">-2898-1548 152,'0'-55'261,"0"8"25,-9 5-50,1 11-54,-3-1-36,-7 10-27,-1 0-21,-10 13-13,-8 9-3,0 9 1,0 13 2,-11 9 5,-9 13 2,2 2 1,-2 13-2,1 10-2,-1 9-3,-9 2-7,20 11-9,-11-2-9,20 0-8,-2 2-12,11-2-7,10-3-6,-1-7-3,19-6 1,0-9 0,19-1 2,-1-15 3,10-2 5,1-8 2,18-7 2,0-3 4,0-14 4,10-8 3,9-6 1,-10-9 4,10-8 5,-11-5 0,12-9 0,-11-12-1,0-4-1,1-11-6,-11-6-9,11-14-8,-10-7-10,-9-4-12,-1-6-9,-9-7-9,-8 3-5,-2 4-6,-18-1 0,0 12-1,-9 9-1,-11 6-1,2 11-6,-10 11-13,-9 5-23,-2 10-32,2 12-43,-9 3-57,-2 12-79,11 5-145,-10 11-83,19 10-23,0 11 16,8 5 44,11 5 79</inkml:trace>
        </inkml:traceGroup>
      </inkml:traceGroup>
    </inkml:traceGroup>
  </inkml:traceGroup>
</inkml:ink>
</file>

<file path=ppt/ink/ink2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14.226"/>
    </inkml:context>
    <inkml:brush xml:id="br0">
      <inkml:brushProperty name="width" value="0.10583" units="cm"/>
      <inkml:brushProperty name="height" value="0.10583" units="cm"/>
      <inkml:brushProperty name="color" value="#FF0000"/>
      <inkml:brushProperty name="fitToCurve" value="1"/>
    </inkml:brush>
  </inkml:definitions>
  <inkml:trace contextRef="#ctx0" brushRef="#br0">-1 4 174,'0'6'289,"0"-1"15,0-5-38,0 6-82,0-6-68,0 0-57,0 0-48,0 0-41,0-6-59,0 6-111,0 0-57,0 0-22,0 6-2,0-6 15</inkml:trace>
</inkml:ink>
</file>

<file path=ppt/ink/ink2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19.282"/>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026A3DD-70EE-433C-911C-83A6F6BEA16D}" emma:medium="tactile" emma:mode="ink">
          <msink:context xmlns:msink="http://schemas.microsoft.com/ink/2010/main" type="inkDrawing" rotatedBoundingBox="1029,12780 1925,9772 2071,9815 1175,12823" semanticType="callout" shapeName="Other">
            <msink:sourceLink direction="with" ref="{FB9DE09E-DE45-44BF-946A-065ED9BE656D}"/>
            <msink:sourceLink direction="with" ref="{62FD8DA7-AF1D-447A-9024-E740263D77BD}"/>
          </msink:context>
        </emma:interpretation>
      </emma:emma>
    </inkml:annotationXML>
    <inkml:trace contextRef="#ctx0" brushRef="#br0">893 148 90,'0'-5'243,"0"5"23,-9-11-32,9 6-53,0-1-39,0 1-21,-9-1-9,9-4-3,0 6-2,0-7-1,0 0 0,0 0 0,0 6-4,0-5-3,0 5-3,0-1-3,0 6-9,0-5-6,0 0-2,0 0-3,0-1-5,0 6-4,0-5 1,0 5-5,0-5-3,0 5-6,-11-6-4,11 6-5,0 0-5,0 0-7,0 0-9,0 0-7,0 0-6,0 6-5,0 4-2,-9 1-1,0-1 3,-1 11 5,1 6 2,0 4 4,0 1 5,-10 10 3,10 0 1,-11 0 3,11 7 2,-10-3 3,1 7 0,8 1 3,-8-1 0,-2 5 0,11-5-4,-10 4-2,1 2-4,-1-1-3,-1-5-5,11 5-4,-10-6-1,1 6-2,9-5-2,-10 6-2,-1-7-1,2 7 0,-1-2-4,1-4 1,-1 0 2,-1 0 1,2 0 1,-1-1 2,1 2 3,-10-7 0,8 1 0,12-1-2,-12-5 0,2 6-1,-1-6-1,10 0 0,-10-3-1,10 3 0,-11-6 0,11 1-1,-10 0 6,10-1-4,0-4 0,9 0-1,-10 1-1,1-2-1,9 2-5,-9-8 4,9 2 1,0-1 0,-11 0 0,11 0 1,0-4-1,0 3-2,-9-3 0,9-2 0,0 2 2,0 0-3,0-2 2,-9 2 0,9-2 0,-10 2 0,10 5-1,-9-7 1,9 2 0,0-1 1,-9-1 0,9 2 0,-9-2 0,9-3 0,0-1-1,-10 0 2,10-5-1,0 4 0,0-4-1,0 0 0,0 0-1,0 0-1,0-8 0,0 3 0,0 5 2,0-6 1,0 1 1,0-6-1,0 5 0,0 1-1,0-6-2,0 5-1,0 0 1,0-5 0,0 4 1,0 2-1,0-6 1,0 0 1,0 6-1,0-6-1,0 0 1,0 0 0,0 0-1,0 0-2,0 0-10,0 0-18,10 0-25,-10 0-34,0-6-40,0 6-54,0-6-62,0 2-71,0-1-111,0 0-82,-10-6-21,10 5 23,-9 1 55,0 5 80</inkml:trace>
  </inkml:traceGroup>
</inkml:ink>
</file>

<file path=ppt/ink/ink2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14.25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E681718-8E36-44DC-BCF8-5B8DCF1790BC}" emma:medium="tactile" emma:mode="ink">
          <msink:context xmlns:msink="http://schemas.microsoft.com/ink/2010/main" type="writingRegion" rotatedBoundingBox="9750,11540 10466,8405 11752,8699 11036,11834"/>
        </emma:interpretation>
      </emma:emma>
    </inkml:annotationXML>
    <inkml:traceGroup>
      <inkml:annotationXML>
        <emma:emma xmlns:emma="http://www.w3.org/2003/04/emma" version="1.0">
          <emma:interpretation id="{F15E9937-F637-47B7-938B-638A987ED977}" emma:medium="tactile" emma:mode="ink">
            <msink:context xmlns:msink="http://schemas.microsoft.com/ink/2010/main" type="paragraph" rotatedBoundingBox="9750,11540 10466,8405 11752,8699 11036,11834" alignmentLevel="1"/>
          </emma:interpretation>
        </emma:emma>
      </inkml:annotationXML>
      <inkml:traceGroup>
        <inkml:annotationXML>
          <emma:emma xmlns:emma="http://www.w3.org/2003/04/emma" version="1.0">
            <emma:interpretation id="{FC9E7E13-B15A-4D71-9D6F-CBE3BE1B2FE1}" emma:medium="tactile" emma:mode="ink">
              <msink:context xmlns:msink="http://schemas.microsoft.com/ink/2010/main" type="line" rotatedBoundingBox="9750,11540 10466,8405 11752,8699 11036,11834"/>
            </emma:interpretation>
          </emma:emma>
        </inkml:annotationXML>
        <inkml:traceGroup>
          <inkml:annotationXML>
            <emma:emma xmlns:emma="http://www.w3.org/2003/04/emma" version="1.0">
              <emma:interpretation id="{EB3128C4-1194-4A82-8461-15E792CED266}" emma:medium="tactile" emma:mode="ink">
                <msink:context xmlns:msink="http://schemas.microsoft.com/ink/2010/main" type="inkWord" rotatedBoundingBox="9750,11540 10466,8405 11752,8699 11036,11834">
                  <msink:destinationLink direction="with" ref="{280F4E7D-08A1-4368-87DB-21D6E8D333A8}"/>
                  <msink:destinationLink direction="with" ref="{094E4624-FAB6-4208-AAF2-B4588E592E1C}"/>
                </msink:context>
              </emma:interpretation>
              <emma:one-of disjunction-type="recognition" id="oneOf0">
                <emma:interpretation id="interp0" emma:lang="en-IN" emma:confidence="0">
                  <emma:literal>ironic</emma:literal>
                </emma:interpretation>
                <emma:interpretation id="interp1" emma:lang="en-IN" emma:confidence="0">
                  <emma:literal>ionic</emma:literal>
                </emma:interpretation>
                <emma:interpretation id="interp2" emma:lang="en-IN" emma:confidence="0">
                  <emma:literal>iconic</emma:literal>
                </emma:interpretation>
                <emma:interpretation id="interp3" emma:lang="en-IN" emma:confidence="0">
                  <emma:literal>ionic.</emma:literal>
                </emma:interpretation>
                <emma:interpretation id="interp4" emma:lang="en-IN" emma:confidence="0">
                  <emma:literal>iconic.</emma:literal>
                </emma:interpretation>
              </emma:one-of>
            </emma:emma>
          </inkml:annotationXML>
          <inkml:trace contextRef="#ctx0" brushRef="#br0">655 2413 30,'10'0'376,"-10"0"54,9-5 33,0-4-7,-9 2-133,9 1-106,-9-5-81,0 8-51,11-8-43,-2 11-51,0-11-65,-9 5-82,10-5-120,-1 0-112,10 2-50,-19-2-2,9 0 33,0 0 64</inkml:trace>
          <inkml:trace contextRef="#ctx0" brushRef="#br0" timeOffset="313.0172">1002 2333 125,'0'-3'398,"20"-5"53,-20 5 33,9-3-43,1-5-124,-10 0-96,9-3-74,0 7-52,2-3-43,-11 4-48,8-4-64,-8-1-83,9-5-124,0 0-130,2 6-61,-2-5-13,0-2 27,10 6 61</inkml:trace>
          <inkml:trace contextRef="#ctx0" brushRef="#br0" timeOffset="1106.064">956 2201 171,'0'6'368,"0"-1"43,-9-5 33,9 5-88,0-5-89,0 0-74,9 0-57,-9-5-43,0 5-43,0 0-50,0 0-61,0-5-68,0 5-89,0 0-135,0-6-60,0 2-13,0-7 21,0 6 47</inkml:trace>
          <inkml:trace contextRef="#ctx0" brushRef="#br0" timeOffset="1986.1152">862 2139 240,'-9'0'409,"9"0"38,0-5 21,0-1-106,0-5-123,0 6-94,0-4-68,0 2-52,0-3-56,0 5-74,9-1-131,0-5-122,2 1-58,-2-1-19,8 5 19,3 2 52</inkml:trace>
          <inkml:trace contextRef="#ctx0" brushRef="#br0" timeOffset="1648.0937">515 1990 258,'-11'0'355,"2"5"42,0-5-8,0 6-67,9-6-55,-10 5-45,10 1-33,0-6-32,0 0-29,0 0-33,10 0-31,-10-6-38,9 6-39,0 0-47,0-5-62,11 5-81,-11 0-130,1-6-96,8 1-35,-8 5 3,-1 0 40,9-6 70</inkml:trace>
          <inkml:trace contextRef="#ctx0" brushRef="#br0" timeOffset="1110.0755">965 2123 16,'0'0'322,"0"5"35,11-5 41,-11 0-34,0 0-83,0 0-74,0 6-58,0-6-34,0 0-50,9 0-54,-9 0-66,8 0-79,1 0-127,11-6-99,-11 6-44,10-5-2,1-1 30</inkml:trace>
          <inkml:trace contextRef="#ctx0" brushRef="#br0" timeOffset="1991.1113">1284 2170 190,'-9'-11'405,"9"-3"40,0-8 26,-9 2-76,9-2-130,0 0-96,0-4-66,9 5-38,-9-1-23,0 2-19,0 3-31,0 1-38,0 1-53,0-1-68,9 0-111,-9 1-106,0-1-38,0 0 0,11 5 30,-11-5 57</inkml:trace>
          <inkml:trace contextRef="#ctx0" brushRef="#br0" timeOffset="776.0423">1201 2043 5,'-11'16'269,"2"0"33,0-10 22,0 5-67,9-7-64,0-4-51,0 7-41,0-7-30,0 0-32,-10 0-38,10 0-51,0 0-74,-9 3-117,9-3-62,-9-3-25,9 3 2,-10-11 30</inkml:trace>
          <inkml:trace contextRef="#ctx0" brushRef="#br0" timeOffset="-2250.1247">1022 2059 274,'-9'0'492,"-2"5"56,11-10 30,-9 0-59,1-6-159,8 5-124,0 2-83,0-1-55,0-1-43,0 6-51,0-5-56,0 5-69,8-5-80,-8 5-108,0 0-145,0-6-56,0 1-6,9-1 27,-9-5 59</inkml:trace>
          <inkml:trace contextRef="#ctx0" brushRef="#br0" timeOffset="1202.0701">1651 2233 138,'11'-5'337,"6"5"27,-8-11 13,2 6-96,-11 0-108,9-1-88,-9 2-72,0-2-75,9 1-110,-9-5-103,0 4-54,0-5-15,0 7 13</inkml:trace>
          <inkml:trace contextRef="#ctx0" brushRef="#br0" timeOffset="1487.0992">1594 2186 220,'0'0'298,"0"-5"9,0 0-46,0-6-118,0 5-116,0 2-145,0-12-99,0 0-47,11 5-18,-11-9 5</inkml:trace>
          <inkml:trace contextRef="#ctx0" brushRef="#br0" timeOffset="317.0193">1454 2148 240,'0'-3'351,"-9"-8"18,9 5-3,0 1-143,-10-1-131,10 1-121,0-1-170,0 3-89,0-8-42,0 5-11,0-5 15</inkml:trace>
          <inkml:trace contextRef="#ctx0" brushRef="#br0" timeOffset="-2446.1369">993 1953 337,'-8'6'460,"8"-1"47,-9-5 30,9 0-116,9 0-116,-9 0-81,8-5-53,1 5-37,-9 0-22,11-6-20,-11 6-25,9 0-29,-9 0-27,0 0-24,0 0-31,0 0-43,0-5-53,0 5-79,0-6-110,-9 1-132,9 0-55,0 1-4,-11-7 33,11 0 70</inkml:trace>
          <inkml:trace contextRef="#ctx0" brushRef="#br0" timeOffset="1494.0863">1201 1937 124,'-29'-5'210,"-8"5"8,-2-4-72,13 4-71,-3-6-51,1 6-43,0 0-52,8 0-71,2 0-38,-1 0-13</inkml:trace>
          <inkml:trace contextRef="#ctx0" brushRef="#br0" timeOffset="-303.0027">609 1563 41,'-29'20'257,"10"-4"27,1 0 12,8 0-80,1-5-61,0-1-40,-2 1-26,11-6-24,-9 6-17,9-6-13,0 6-14,0-1-18,-9-5-28,9 6-41,0 0-72,-9 0-101,9 0-52,-10-2-20,1 2 8</inkml:trace>
          <inkml:trace contextRef="#ctx0" brushRef="#br0" timeOffset="-1917.0923">1257 1928 362,'9'-6'441,"-9"-5"31,9 6 20,-9-6-148,0 1-127,9 0-91,-9-1-65,0 1-60,0-1-76,0 0-108,11 0-155,-11 0-82,0 2-33,0-7 4,0-6 46</inkml:trace>
          <inkml:trace contextRef="#ctx0" brushRef="#br0" timeOffset="431.023">1633 2006 94,'-19'-11'303,"10"-4"15,-2 5-1,3-7-112,-1 1-128,0 1-119,9 4-142,-11-5-70,11 1-29,-9 4-1</inkml:trace>
          <inkml:trace contextRef="#ctx0" brushRef="#br0" timeOffset="2794.1575">993 1715 209,'0'0'402,"9"0"41,-9-5 25,0 0-90,11-5-123,-11 5-95,9-6-63,-9 5-48,0 1-45,0 0-60,9-1-91,-9 1-166,0 1-89,10-8-38,-10 2-4,9-1 32</inkml:trace>
          <inkml:trace contextRef="#ctx0" brushRef="#br0" timeOffset="2685.1592">788 1615 152,'0'6'352,"0"-1"42,0 0 33,0 0-86,0-5-81,0 6-70,0-6-52,9 0-42,-9 0-47,0 0-55,0-6-72,0 6-90,0 0-153,0-5-80,0 0-28,0 0 6,0-6 41</inkml:trace>
          <inkml:trace contextRef="#ctx0" brushRef="#br0" timeOffset="700.0395">1548 1785 124,'-9'0'270,"9"-6"20,0 6-30,0 0-82,0-5-76,0 5-69,0 5-70,0-5-99,0 0-82,0 0-41,0 0-10,0 0 10</inkml:trace>
          <inkml:trace contextRef="#ctx0" brushRef="#br0" timeOffset="3107.1911">1435 1668 358,'0'-11'395,"-9"2"21,0-8 2,-1 1-165,-8 6-121,7-6-83,11 6-73,-9-1-89,9 1-150,-9 4-77,9 1-38,-9-1-5,9 2 24</inkml:trace>
          <inkml:trace contextRef="#ctx0" brushRef="#br0" timeOffset="-1895.1069">1144 1468 172,'-9'-7'418,"9"7"53,-10-4 31,10-1-59,0 5-126,0 0-99,-9-5-76,9 5-48,0 0-31,0 0-29,0 0-33,0 0-37,0 0-41,0 0-51,0 0-65,0 0-79,0 0-118,0 0-47,-9 0-5,-2-6 30,11 1 52</inkml:trace>
          <inkml:trace contextRef="#ctx0" brushRef="#br0" timeOffset="-1564.0818">1266 1430 266,'9'-5'432,"0"5"52,2-6 38,-2-5-90,0 8-102,1-3-82,-1-5-64,0 6-43,-9-1-42,10 1-46,-10-1-53,0 3-61,0 3-68,9-8-90,-9 5-133,0-3-113,9 1-42,-9-6 3,0 5 37,9 1 73</inkml:trace>
          <inkml:trace contextRef="#ctx0" brushRef="#br0" timeOffset="-1560.0873">1454 1461 278,'9'7'398,"-9"-1"50,0-6 19,11 4-92,-11-4-84,9 0-73,-9 0-53,9 0-45,-9 0-39,9 0-39,-9-4-44,10 4-49,-10-6-70,0-1-98,0 7-163,0 0-79,-10-4-25,10-1 12,0 0 47</inkml:trace>
          <inkml:trace contextRef="#ctx0" brushRef="#br0" timeOffset="2332.1311">1407 1447 134,'0'-6'337,"0"1"32,10-1 19,-10 1-100,0-1-93,0 2-79,9-3-67,-9-2-54,9 4-66,-9-6-101,10-6-110,-10 6-55,9-3-16,-9-3 8,0 3 38</inkml:trace>
          <inkml:trace contextRef="#ctx0" brushRef="#br0" timeOffset="-1420.0776">1605 1461 245,'0'13'406,"0"-9"43,0 3 29,0-7-104,0 0-101,0 4-83,0-4-62,-11 0-43,11 5-43,0-5-46,0 0-52,0-5-61,-8 5-77,8 0-126,-9-4-86,0 4-32,-2-7 7,11-3 36</inkml:trace>
          <inkml:trace contextRef="#ctx0" brushRef="#br0" timeOffset="2679.1637">937 1083 111,'-9'9'304,"0"2"27,9-2 22,-11-2-96,11 3-72,0-3-53,0-4-35,0 3-22,0-1-19,0 1-18,-9 5-27,9-6-35,0 1-44,-8 5-64,-1-8-127,9 8-71,-11-5-25,2 5 6,0 0 26</inkml:trace>
          <inkml:trace contextRef="#ctx0" brushRef="#br0" timeOffset="-432.0254">1284 1272 32,'-18'6'-7</inkml:trace>
          <inkml:trace contextRef="#ctx0" brushRef="#br0" timeOffset="-1131.0632">1341 1225 298,'-18'-5'401,"8"-1"48,1 1 12,0-1-91,9 1-72,-11 5-56,11-6-40,-9 3-33,9 3-31,0-8-28,0 8-33,-9 0-38,9 0-42,0 0-42,0 0-47,0-3-54,-9 3-61,9-6-60,-10 1-84,1 5-90,0-6-22,-1 1 17,-8-1 43,7-5 62</inkml:trace>
          <inkml:trace contextRef="#ctx0" brushRef="#br0" timeOffset="-1054.0506">1247 876 51,'-9'0'359,"9"-5"56,0 5 35,0-6-37,-9 6-97,9-5-87,0 5-71,0 0-50,0-6-32,0 6-29,0 0-31,0 0-38,0 0-42,-10 0-42,10-5-49,0 5-57,-9 0-81,0 0-77,-2-6-23,2 2 10,0-3 31</inkml:trace>
          <inkml:trace contextRef="#ctx0" brushRef="#br0" timeOffset="2338.1317">1435 823 117,'-9'0'235,"0"0"13,9 0-47,-10 0-73,1 0-51,0 6-34,-2-6-32,2 3-51,-9 4-105,8-7-55,-8 4-30,-1 2-13</inkml:trace>
          <inkml:trace contextRef="#ctx0" brushRef="#br0" timeOffset="-735.0348">1662 909 95,'0'0'271,"0"0"18,9 0-15,-9 0-83,0 0-69,0 0-66,8 0-56,-8 0-65,0 0-116,0 0-61,0-7-31,0 7-5</inkml:trace>
          <inkml:trace contextRef="#ctx0" brushRef="#br0" timeOffset="-437.0232">1782 923 180,'0'-5'312,"0"5"25,0 0-20,0 0-85,0-5-74,0 5-59,0-4-50,0 4-48,0 0-55,0-7-69,0 7-118,-9 0-61,0 0-22,1 0 6,-3 0 29</inkml:trace>
          <inkml:trace contextRef="#ctx0" brushRef="#br0" timeOffset="-742.0408">1341 606 4,'0'-4'281,"0"-2"29,0 1 14,0-1-59,0 1-92,0 5-71,0-6-44,0 6-27,0 6-16,0-6-18,10 5-36,-10 1-45,0 5-111,0 0-68,0-8-36,0 8-8,9 0 17</inkml:trace>
          <inkml:trace contextRef="#ctx0" brushRef="#br0" timeOffset="-4262.2372">1247 3191 145,'0'0'244,"0"0"4,0-6-40,0 6-44,0-7-31,0 7-25,0 0-16,0-4-8,0 4-7,10 0-11,-10-5-7,0 5-6,0-6 1,0 1 0,9 5 2,-9-5 4,0-1 2,0 1 1,0 5-2,0-6-2,0 6-3,0-4-4,0-7-6,0 1-4,0-1-3,0 1-4,-9-1 1,9 1 0,0-1 3,-10 1 1,10-1 1,-9-5-1,0 6-2,-1-1-2,1-5-4,0 5-3,-2-4-2,2 4-2,0 1-3,0-1-3,-10 0-2,10 1-3,-10 3-2,-1-2-1,11-2 0,-8 11 2,-3 0 1,1 0 3,1-5 0,7-1 1,-6-5 1,-3 8-1,11-4 3,-10 3-2,10-2 0,0 6-2,-2-5-5,2 5-2,1-6-3,-1 6-2,9-5-2,-20 5-3,11 0 2,-1 0-1,1 0 0,-11 0-1,12 5 0,-10-5 3,-2 6 1,11-6-2,-10 5 0,0-5 1,1 6-3,7-2 0,-7-4 0,9 7 0,-1-4 0,-8-3-1,8 6 1,1-1 2,9 1 0,-9-1 0,-2 1 2,2-1 1,0 4 0,0-2 0,-1-3 1,-8 7 1,8 0 1,1-5-1,0 4 1,-2 1 1,2-1-1,-9 1-3,8-1 2,1 7-3,0-6-2,-1-2-1,1 2 0,0 0 0,-2 5-1,2-7 1,0 2 0,9 0-1,-9-1 1,9 1 1,-10-1-1,10 0 1,-9 1 0,9 0 1,-9 0 1,9-6-1,0 6 1,0-1-2,-10 0 0,10-4 1,0 5-1,0 0-1,0-6 0,0 4 1,0 2-1,0 6 0,0-1-2,0-1 1,0-4 0,0 0-1,0-6 0,0 6 1,0-2 1,0 3 0,0-7-1,0 5 0,0-5 0,0 6-1,0-6 1,0 5 1,0-3 0,10 2 0,-10-4 1,0 1 1,0-1-1,9 1-1,-9 5 1,0-6 0,9 1 0,-9 3-1,0-4 0,0 1 1,0 5 0,10-1 1,-10-4 0,0 3 0,9-3-2,-9 1 1,0 2 0,9-4 0,0 6 0,-9 0 1,11-5 0,-11-2-2,9 6 1,-9-4 1,9-1-1,-9 1 0,10-1 0,-1 1 0,-9-1 0,9 1-2,-9-3 2,10 4 1,-1-3-1,-9 2 0,9-1 0,0-5-1,2 6-1,-2-1-1,0 0-1,1 0-1,-1-5 1,0 6-1,1-2 0,-1-4-1,9 6-2,-7-1 1,-2-5-1,10 5 0,-10 2 2,0-7-2,10 4 1,-10-4 2,0 0-1,11 5 0,-11-5 0,1 6 10,-1-6-2,10 0-3,-10 0-1,0 0 1,2 5 1,-2-5-9,0 0 3,-1 0 3,3 0 0,-2 0-1,10 0 2,-10 0-1,0 0 0,2 0 1,-2-5-1,8 5-1,-6 0-2,7-6-1,-8 6-2,8-5-3,-7 5-3,6-4 1,-8 4 2,2-7-1,-2 7 2,0 0 3,1-5 0,-1 5 0,0 0 2,2-5-2,-3 5 1,1-6 1,0 2-2,-9-2 0,11 1 0,-2 0 0,0 0 0,1-1 0,-1-5 0,0 7 1,1-6-1,-1-1 2,9 0-2,-7 0-1,-2 2 2,0-2 0,1 0 0,-1 0 2,0 0 0,-9 2 1,10-4 0,-1 4-2,-9-2 1,9-5 0,-9 5-2,9 2 1,-9-2 1,0 0 3,11-6 0,-11 7 0,9-5 0,-9 4 1,9-5 1,-9 1-1,10-1 1,-10-5 0,0 4-1,9 2 1,-9-6 0,9 4 0,-9-3 1,0 4 0,0-1 0,0 3 1,0-3 0,0 1 0,0-6 2,0 7 0,10-1 1,-10 1-2,0-2 1,0 2 0,0-1-1,-10 0 1,10 7-1,0-8 1,0 6 0,-9 1-1,9-1 0,-9 1-1,9 3-1,-10 3-1,1-6-1,0 4-2,-2 1 1,-7-1 0,9 6 0,-10-5 1,0-1 2,10 2 4,-11-3 0,2 7 4,9-3 1,-1-3 3,-8 6 2,8-11-1,1 6-1,0-1-3,-2 6-3,2-5-3,-8-1-2,6 6-3,-7-3-1,8-4 0,-8 7-1,-2-4-1,3 4-4,-3 0-7,-8 0-13,8 0-22,-6 0-33,6 0-43,1 4-67,1-4-95,-1 7-144,10-4-62,-11 3-13,2-1 23,8-5 56</inkml:trace>
        </inkml:traceGroup>
      </inkml:traceGroup>
    </inkml:traceGroup>
  </inkml:traceGroup>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46.05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A2BB0E8A-CC7A-417A-866B-F64340969C17}" emma:medium="tactile" emma:mode="ink">
          <msink:context xmlns:msink="http://schemas.microsoft.com/ink/2010/main" type="inkDrawing" rotatedBoundingBox="8739,11072 13326,10637 13417,11601 8830,12035" semanticType="enclosure" shapeName="Other"/>
        </emma:interpretation>
      </emma:emma>
    </inkml:annotationXML>
    <inkml:trace contextRef="#ctx0" brushRef="#br0">4452 287 129,'9'-6'185,"-9"6"-26,9-5-35,1 5-31,-10-5-23,9 5-11,0-5-5,-9-1-10,11 6 1,-2-5 0,-9 0 0,9 5 0,0-5 2,-9-1 9,10 6-2,-1-5 0,-9-1 2,9 2 0,1-1 0,-10-1 1,9 1 3,-9 0 1,0 5-1,0-6-1,0 1-3,0-1-6,0 1-7,-9-4-6,-1 3-6,1 1-7,-10-6 1,10 5-3,-9-4 0,-2-1-1,-8 1-1,9 3-1,-8-2-4,-1-2 0,-1 0-2,1 6-2,0-5 1,-10 0-2,1 4-3,-11-5-1,11 6-2,-20-1 0,11 1-2,-11-1 0,1 3 0,-1 3 0,-9-7-2,1 7 0,-1 0-2,1 0 1,-12 0-1,12 0-1,-10 7 1,-1-7-1,2 3 1,-1-3-2,-10 6-2,0-1-1,0-5-1,-9 6-2,0-1 2,0 6 2,-9-11 4,0 9 2,-1-2 3,1-3 3,0 2 2,9 5-2,-10-6 1,10 1-1,0 4-2,0-6 2,10 3-2,8 3-1,2-5-2,8 6 0,1-6 0,-1 1-2,18 5 0,-8-6 0,9 5 0,0-5 0,0 6-1,9 0 1,-9-1-1,10 1 1,0-1-1,-2 1-2,-7-1 2,8 1-7,0-1 4,-9 5 2,10-4-1,0 5 2,-11-5-1,11 6 6,0-3-5,8-3 0,-10 6 0,13-6 1,-3-2-1,1 7 0,0-5-1,8 0 0,-8-2-1,10 2 2,-1 0-1,1 0 0,-2 0 0,1-2-1,1 3 1,8-2 0,-8 6 1,9-6 1,-2 7 1,2-8 2,9 2 2,0 5-1,0 1 3,9-3 0,-9 3-1,20-1-5,-2 6 3,1-2 2,0 2 0,10-2 2,-2 7 1,1-1 6,11 0-3,-2 0-2,9 1 0,2-1-2,9 1 1,-2-2-1,12-3 1,-2 0-2,19-2 0,1-3-2,0-1-3,9-7-1,9 4 0,-9-9-3,9 2-2,1-6-1,-1-6-1,0 2-2,1-9-1,8 4-3,-18-2-1,11-5 2,-3-1 1,-8 3 3,0-8 2,0 2 4,-9-2 3,-1 2-1,-8-3 0,-1 2 0,-10 0 1,11 0 0,-10 0-3,-1-1 2,1 2-1,-9 4 0,8-4 1,-8-2 0,9 2 1,-10-2-2,1 6 0,-2-6 0,2 2-1,-9 3 1,-2-8 1,2 3 2,-2 1 1,-9-5-1,-9 5 3,1-7 0,-10 3-1,9 3-3,-19-4-1,0 4-7,-9 8-12,0-8-15,-18 11-20,-1 0-24,-18 0-26,-1 11-25,-18-4-26,8 4-30,-7 4-62,-12-4-44,21 0-7,-11 0 11,11 0 26</inkml:trace>
  </inkml:traceGroup>
</inkml:ink>
</file>

<file path=ppt/ink/ink2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51.902"/>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4622F61-571D-460D-BB3C-E7B41B167F71}" emma:medium="tactile" emma:mode="ink">
          <msink:context xmlns:msink="http://schemas.microsoft.com/ink/2010/main" type="writingRegion" rotatedBoundingBox="7507,10311 11206,11256 11115,11616 7415,10671"/>
        </emma:interpretation>
      </emma:emma>
    </inkml:annotationXML>
    <inkml:traceGroup>
      <inkml:annotationXML>
        <emma:emma xmlns:emma="http://www.w3.org/2003/04/emma" version="1.0">
          <emma:interpretation id="{50BB9628-91E7-4C17-B193-81181E58C10C}" emma:medium="tactile" emma:mode="ink">
            <msink:context xmlns:msink="http://schemas.microsoft.com/ink/2010/main" type="paragraph" rotatedBoundingBox="7507,10311 11206,11256 11115,11616 7415,10671" alignmentLevel="1"/>
          </emma:interpretation>
        </emma:emma>
      </inkml:annotationXML>
      <inkml:traceGroup>
        <inkml:annotationXML>
          <emma:emma xmlns:emma="http://www.w3.org/2003/04/emma" version="1.0">
            <emma:interpretation id="{5BDC96F4-94D5-4898-A536-A556503D1646}" emma:medium="tactile" emma:mode="ink">
              <msink:context xmlns:msink="http://schemas.microsoft.com/ink/2010/main" type="line" rotatedBoundingBox="7507,10311 11206,11256 11115,11616 7415,10671"/>
            </emma:interpretation>
          </emma:emma>
        </inkml:annotationXML>
        <inkml:traceGroup>
          <inkml:annotationXML>
            <emma:emma xmlns:emma="http://www.w3.org/2003/04/emma" version="1.0">
              <emma:interpretation id="{21BE7940-6150-4079-B3F8-C5DD70BD1F32}" emma:medium="tactile" emma:mode="ink">
                <msink:context xmlns:msink="http://schemas.microsoft.com/ink/2010/main" type="inkWord" rotatedBoundingBox="7507,10311 11206,11256 11115,11616 7415,10671">
                  <msink:destinationLink direction="with" ref="{EF26D901-763E-4428-B7F4-761D4786DB59}"/>
                </msink:context>
              </emma:interpretation>
              <emma:one-of disjunction-type="recognition" id="oneOf0">
                <emma:interpretation id="interp0" emma:lang="en-IN" emma:confidence="0">
                  <emma:literal>n.</emma:literal>
                </emma:interpretation>
                <emma:interpretation id="interp1" emma:lang="en-IN" emma:confidence="0">
                  <emma:literal>7.</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7,</emma:literal>
                </emma:interpretation>
              </emma:one-of>
            </emma:emma>
          </inkml:annotationXML>
          <inkml:trace contextRef="#ctx0" brushRef="#br0">3468 2701 90,'0'0'211,"-9"5"1,9-5-39,0 0-39,0 0-24,0 0-12,0 0-2,0 0 0,0 0 2,0 0-1,0 0-4,0-5-4,0 5-4,0 0-2,0 0-3,0 0-4,0 0-3,0 0-6,0 0-4,0 0-4,0 0-5,0 0-3,0 0-2,0 0-4,0 0-4,0 0-5,0 0-3,0 0-3,0 0-2,0 0 1,0 0-2,9 0 0,-9 5 0,0-5 1,0 6 2,0-6 1,0 0 2,10-6 0,-10 6-1,0 0-4,0-5-6,9-1-4,-9 6-7,9-5-3,0-1-6,11 6-2,-12-3 0,3 3-1,7-8 1,-8 5-1,8 3 1,2-6 1,-3 6-1,3 0 0,-1 0 1,-1-5 0,-7 5-1,15-6 0,-6 6 1,-11 0 0,10-5 0,0 5-1,-1 0 1,-9 0 0,2 0 0,7 0 1,-8-6 0,-1 6-1,0 0 1,1 0-1,-1 0 0,0 0-1,0 0-1,2-5 1,-2 5 0,0 0 0,1 0 0,-1 0 2,0 0-2,1 0 0,8 0-1,-9 0 1,11 0 0,-11 0-2,10 0 2,0 0 0,-1 0 0,-9 0-1,11 0 0,-11 5 1,10-5-1,-10 0-1,1 0 1,-1 0 1,0 0-1,-9 0 1,9 0 0,2 0 0,-11 0 0,9 0-1,0 0 0,1 0 0,-10 0-1,9 0 1,0 0 0,1 6-1,8-6 1,-9 0 1,2 0-1,6 0 0,-6 0 0,7 0 0,-8 5 0,-1-5 1,0 0-1,0 0 0,10 0 0,-19 0 1,9 0-1,2 0 1,-11 6 0,9-6 0,0 0-1,-9 5-1,10-5 1,-1 0 0,0 0 1,2 0 0,-3 0 1,10 0-1,-7 0 0,-2 0-1,10 9-1,-10-1 1,10-8-1,-10 3-1,9-3 2,-7 0-1,-2 0 0,0 0 0,10 0 1,-10 0-1,1 0 1,-1 0 0,0 0 1,-9 0-1,9 0 0,2 0 1,-2 6 0,0-6-2,1 0 0,-1 0 3,0 0-1,1 0-1,-1 0 0,9 5 1,-7-5-1,-2 0-5,0 6 2,10-6 3,-10 0 0,1 5 0,-1-5 0,0 0 0,-9 6 1,9-6-2,-9 5 1,0-5 0,11 0-1,-11-5 2,0 5 0,0 0 0,9 0 0,-9 5 1,9-5 1,-9 0-1,10 6 1,-1-6 1,0 0-2,10 3 0,-10-3 1,0 0-1,2 7 1,6-7-1,-17 0-1,11 0 0,-2 0 0,0 0 1,-9 4-1,10-4 0,-1 0 0,-9 0 0,9 0 0,-9 6 0,9-6 0,2 6 0,-11-6 1,9 0 1,-1 0-1,-8 0 1,11 0-1,-2 5-1,0-5 0,-9 5 1,10-5 0,-1 0-1,0 0 0,2 5 1,-11-5 0,9 6 0,-1-1 1,1-5-2,2 4 1,-2-4 0,0 0-1,1 6 1,8 0-1,-7-6 2,-3 5-1,1 1-1,0-6 2,2 4-3,-2 1 1,0 0 0,1 1 0,8-6 0,-8 11 0,-1 0 0,9-7 0,-7 6 0,-2-4 0,10-1 0,-10-5 1,10 6 0,-1-1 0,2 1 0,-2-1 1,1 4 0,9-2-1,-10 3 0,2-5-1,8 6 2,-9 0-2,-1-6-1,2 12 0,-2-2-5,-8-5 3,-1 7-1,10-12 2,-10 1 1,0-2 0,0 1 5,11 6-1,-12-6-2,12 1-1,-11 4 0,10-4 0,1 3 0,-11-3 0,8-1 0,3 1 0,-11 4 0,10-5-1,1 1-1,-11-1 1,-1 0 0,12 0 0,-11 1 0,0 4 1,1-5-1,-1 1 1,11 4 0,-12-4 0,10-1 0,2 12-1,-1-8 1,-10 2 8,10 0-4,8-6-2,-7-5-1,-1 6 0,9-6-1,-10 5-7,2 1 3,-2-6 1,1 3 1,0 3 1,-10-6-1,0 5 1,0-5-1,11 6 2,-20-6-1,9 5 0,1-5 0,-10 6-1,9-6 0,0 5 1,-9 1-2,10-6 1,-10 5 0,9-5 2,-9 5-1,9-5 1,0 4 1,-9 2 2,11-1 2,-2 1 1,0-6-1,-9 5 1,10 1-1,-1-1-1,0 0-1,1-5-1,-10 6-1,0-1-1,9-5-1,-9 4 0,9 2-1,-9-6 1,0 6 1,0-6 3,0 0 4,0 0 2,0 0 5,0 0 6,0 5 6,0-5 3,0 0 4,0 0 4,0 0 2,-9 0 1,18 0-2,-9 0-2,0 0 0,0 0-5,0 0-3,0-5-6,0 5-3,0 0-5,0 0-6,0 0-11,0 0-17,0-6-21,0 6-29,0 0-35,-9 0-45,9 0-51,0 0-58,0 0-77,0 0-99,0 0-30,-9-6 8,9 2 41,9 4 60</inkml:trace>
          <inkml:trace contextRef="#ctx0" brushRef="#br0" timeOffset="1561.0793">7152 3637 38,'0'0'80,"0"0"-10,0 0-15,0 0-16,0 0-21,10-6-15,-10 6-20,0 0-23,0 0-31,0-5-28</inkml:trace>
        </inkml:traceGroup>
      </inkml:traceGroup>
    </inkml:traceGroup>
  </inkml:traceGroup>
</inkml:ink>
</file>

<file path=ppt/ink/ink2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25.56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B0F2F45-2FFB-4176-A276-70B70CF8662D}" emma:medium="tactile" emma:mode="ink">
          <msink:context xmlns:msink="http://schemas.microsoft.com/ink/2010/main" type="inkDrawing" rotatedBoundingBox="1484,11946 11773,13733 11386,15964 1097,14177" shapeName="Other">
            <msink:destinationLink direction="with" ref="{40FCE467-148C-4ED4-B009-376C3A671461}"/>
          </msink:context>
        </emma:interpretation>
      </emma:emma>
    </inkml:annotationXML>
    <inkml:trace contextRef="#ctx0" brushRef="#br0">104 0 30,'-10'5'210,"1"0"17,0 1-29,-2-1-56,2 6-28,9-5-13,-9-2-8,-1 6-3,1-4-4,0-1-3,9 6-6,-9 0-7,9-6 0,-10 6 0,10-1 2,-9 6 6,9-5 3,0 5 4,0 4-2,0-3 2,0 5-6,0 3-3,9 2-5,-9 4-7,10 7-8,-1-2-8,0 6-7,0 0-9,1 7-7,-1 4-6,11-1-4,-11 1-3,10 5-3,-1-5-1,1 6 0,-1-2-1,2 1-1,-1 1 0,-1-1-2,10 6-2,-8-8-1,8-3-1,-1 6-1,1 0-2,1-3 3,8-2-2,2 4-1,7-5-2,2 5 0,8-5-3,-1 5-3,11 0 1,1 0 2,-1 1 0,8-1 4,-8 0 1,10-6 0,-1 1 0,-1 0 0,2 0-3,-1-6 2,1 1 3,-2 0 5,1-6 3,1 0 3,-1-6 4,1-3 0,-2 0-1,11-8-3,0 2 1,-1-6-3,1-6 0,9 6-2,-9-5-1,9 0 0,9 0-2,-9 1-1,0-3 0,8 3-1,3-2 0,-2-5-1,0 7 0,10-1-1,-10 0-4,10-6-1,10 6-2,-1 0-2,0-5-2,9 5-3,1-6 6,-1 1 7,0-6 3,11-1 6,-11 2 2,0 0 6,2-6-3,-2 5-5,1-5-3,-10-5-2,9 5-2,0-6-2,2 0-3,-2 2-1,1-7-3,-1 1 8,1-7-7,9 2-4,-10-6-3,20 0-3,-10 0 3,8-7-7,2 3 10,0-2 6,-1 0 6,1 1 5,0 5 1,-2 0-2,-8 0-1,0 1-1,0-2-1,-10 6-2,1 1-2,-10-7 0,-9 6-2,-1-1-1,2 3 0,-1-3-2,-10 1 1,0 0-1,1 1 1,-10 4 1,-10 0 5,1 2 3,-9-2 6,-2 0 3,-8 6 6,-18-6 2,-2 6 5,-9 0 2,0 5 1,-17-5-1,-1 5-3,-10-6-3,10 6-5,-19 0-4,9 0-5,-9 6-2,9-6-4,-9 5-13,9-10 2,-9-1-3,0 6-3,0 0-7,0-6-6,0 6-1,0 0-19,-9-4-14,9 4-20,-9 0-33,0 0-41,9 0-51,-19 0-100,10 0-68,-10-5-20,10 0 16,-2-1 36</inkml:trace>
  </inkml:traceGroup>
</inkml:ink>
</file>

<file path=ppt/ink/ink2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26.562"/>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17BEA96-5970-4F4C-AB31-01FDB37EDE35}" emma:medium="tactile" emma:mode="ink">
          <msink:context xmlns:msink="http://schemas.microsoft.com/ink/2010/main" type="writingRegion" rotatedBoundingBox="12129,13520 23716,15131 23456,17000 11869,15389">
            <msink:destinationLink direction="with" ref="{01440C0A-604F-4839-A997-62C2E4867113}"/>
          </msink:context>
        </emma:interpretation>
      </emma:emma>
    </inkml:annotationXML>
    <inkml:traceGroup>
      <inkml:annotationXML>
        <emma:emma xmlns:emma="http://www.w3.org/2003/04/emma" version="1.0">
          <emma:interpretation id="{491FF631-B9EA-470E-A33B-8511B9877402}" emma:medium="tactile" emma:mode="ink">
            <msink:context xmlns:msink="http://schemas.microsoft.com/ink/2010/main" type="paragraph" rotatedBoundingBox="12129,13520 23716,15131 23456,17000 11869,15389" alignmentLevel="1"/>
          </emma:interpretation>
        </emma:emma>
      </inkml:annotationXML>
      <inkml:traceGroup>
        <inkml:annotationXML>
          <emma:emma xmlns:emma="http://www.w3.org/2003/04/emma" version="1.0">
            <emma:interpretation id="{7124F7FA-A03A-4CD1-8CEC-38C0AEA81A96}" emma:medium="tactile" emma:mode="ink">
              <msink:context xmlns:msink="http://schemas.microsoft.com/ink/2010/main" type="line" rotatedBoundingBox="12129,13520 23716,15131 23456,17000 11869,15389"/>
            </emma:interpretation>
          </emma:emma>
        </inkml:annotationXML>
        <inkml:traceGroup>
          <inkml:annotationXML>
            <emma:emma xmlns:emma="http://www.w3.org/2003/04/emma" version="1.0">
              <emma:interpretation id="{46670679-321C-4D02-8C09-EDFB57B5C95E}" emma:medium="tactile" emma:mode="ink">
                <msink:context xmlns:msink="http://schemas.microsoft.com/ink/2010/main" type="inkWord" rotatedBoundingBox="12086,13828 16773,14480 16556,16041 11869,15389">
                  <msink:destinationLink direction="with" ref="{EF26D901-763E-4428-B7F4-761D4786DB59}"/>
                </msink:context>
              </emma:interpretation>
              <emma:one-of disjunction-type="recognition" id="oneOf0">
                <emma:interpretation id="interp0" emma:lang="en-IN" emma:confidence="0">
                  <emma:literal>seepage</emma:literal>
                </emma:interpretation>
                <emma:interpretation id="interp1" emma:lang="en-IN" emma:confidence="0">
                  <emma:literal>Seepage</emma:literal>
                </emma:interpretation>
                <emma:interpretation id="interp2" emma:lang="en-IN" emma:confidence="0">
                  <emma:literal>Sapage</emma:literal>
                </emma:interpretation>
                <emma:interpretation id="interp3" emma:lang="en-IN" emma:confidence="0">
                  <emma:literal>Sapags</emma:literal>
                </emma:interpretation>
                <emma:interpretation id="interp4" emma:lang="en-IN" emma:confidence="0">
                  <emma:literal>Sapagi</emma:literal>
                </emma:interpretation>
              </emma:one-of>
            </emma:emma>
          </inkml:annotationXML>
          <inkml:trace contextRef="#ctx0" brushRef="#br0">460 246 120,'9'-22'301,"-9"6"40,10 1 25,-10-1-77,9 0-52,-9 6-30,0-6-20,0 0-22,0 0-22,-9-1-20,-1 8-17,1-7-14,-19-1-9,8 6-5,-7 2 2,-1-2 2,0 6 1,-1-1-1,-8 6-5,9 0-6,-1 6-12,-8-1-11,9 6-13,0 5-7,-1-1-6,1 7-2,8 4 0,12-5 6,-1 6 3,9-1 5,9 5 3,10-4-1,-1-2-2,10 8-6,9-6-3,-8-1-6,10 1-4,-2-1-2,0-4-3,-9 4-3,1-6-5,-11 2-2,1-2-3,-10 2-1,1-7-1,-10 6-1,0 1 4,0-6 2,-10-1 6,1-4 2,-10 5 0,1 1 1,-2-6 2,-8-7-2,10 6-2,-10-4-1,8-1 0,-8 1-1,10-6-4,-10 0-7,8 0-16,-8 0-17,10 0-27,-1 0-30,-1 0-36,3 5-35,8 1-35,-2-6-37,11 0-38,0-6-57,11 1-104,-2 5-33,8-6 8,3 1 34,17-6 52</inkml:trace>
          <inkml:trace contextRef="#ctx0" brushRef="#br0" timeOffset="690.038">602 567 249,'0'0'276,"0"6"20,-11-6-78,11 5-55,0-5-40,11 6-26,-11-1-14,0 1-11,9-3-3,0 4-8,0-3-11,1-4-7,8 6-8,1-1-6,1-5-5,7 0-5,-8 0 1,0-5 1,10 5 3,-11-6 6,1-5 5,-1 8 3,1-3 3,-10-5 1,2 0-2,-2 0-3,-1-3-4,1 3-6,-9-6-7,0 7-6,0-5-5,-9 4-7,1 0-3,-1 1-2,-2 0-1,2 4-1,-10 0 1,10 2 0,-11-1 1,12 5 1,-10 0 3,-2 5 2,11-1 4,-10 2 2,0 5 4,1 4 2,9-4 3,-11 11 2,11-2 0,-1 2 3,1-2-2,0 7 3,-1-1-1,1 1 1,9-5 0,0 3-3,0 3 1,0-8-3,9 1-1,-9-6-3,10 7-3,8-6-1,-8-1-2,8-5 0,2 3-2,8-4 0,-10-4-1,10 1-2,1-1 0,-1-5 0,0 0-2,1-5-1,8-1-1,-9-4-2,0-1-2,10 1-2,-1-6-2,0 0-2,2 0-4,-11-5-1,1-5-2,-11 6-1,1-8 2,9 3 2,-19-2 3,11 5 3,-11 2 8,0 3 5,-9 6 3,9 0 3,-9 1 2,10 10-1,-10-4-5,0-2-5,0 6-4,0-5-3,0 5-3,0 5 2,0-5-4,0 10 4,-10-3 2,10-4 5,0 8 1,0 0 1,0 0 4,0-2 0,0 8-2,10-6 0,-10 5-1,9-7-1,0 4 1,1-2 1,-1-2-1,0 2 0,11 0-1,-11-6-1,10 1-1,-10-2-1,10-4-1,-1 6 0,-7-6 0,-2-6 0,0 6-4,0 0-4,1-4-9,-10 4-10,9-11-16,-9 11-21,9-11-28,-9 5-36,10 1-40,-10 0-65,0 5-105,0-4-44,0-3-2,0-3 21,0 3 41</inkml:trace>
          <inkml:trace contextRef="#ctx0" brushRef="#br0" timeOffset="2205.1239">1522 727 177,'0'0'218,"9"0"-10,-9 4-58,10-4-41,-1 0-23,11 6-10,-2-6-7,1 0-6,-1 0-4,10-6-5,-8 2-7,8-2-5,9-4-2,-9-6-4,1 5-5,-1-5-4,0-5-4,-1 5-5,-7-6-3,8 2-1,-9-7-1,-1 7 0,-7-2 2,7-5 2,-9 7 0,1-1 3,-1 0 3,-9 5 0,9 0-3,-9-1-3,0 14-3,0-8-7,0 11-7,0-6-2,0 6 2,0 6 4,0 5 3,-9 3 8,0 8 9,-1 4 7,1 6 6,0 4 6,-11 11 6,11 2 3,-10 4 2,1 0 1,-1 9-2,-1-3-2,2 4-2,-1 0-2,1-4-4,-1 4-5,-1-5-4,11-5-5,-8 0-7,-3-10-5,11-1-3,-1-5-4,1-6-2,9-5-2,-9-10 1,9 1 1,0-6 6,-11 0 7,11-11 3,0 3 0,0-6-1,11-8-4,-11-6-8,9-4-10,0-6-8,-9-4-7,19 0-7,-19-6-1,20-1-2,-12-9 0,10 3 0,11-1 3,-10-4 0,9 2 1,-10 5 2,11-2 2,-1 2 2,0 6 2,1-1 3,8 5 3,-9 5 1,1 2 2,8-2 2,-9 1 1,10 10 2,-10-5 1,0 5 0,9 5 0,-8-5 1,-1 10 1,-8-5-1,8 11-2,0-3 1,-10 3 1,2 0 0,-3 3-1,3 4 3,-1-3 1,-1 7 2,-7 0 1,-3 0 1,1 5-1,0-6 1,-9 1-1,0 5 2,0-5 2,0 4 3,-9 1 2,0 0 1,1-6 1,-12 6-2,1-6-3,10 6-3,-20-5-6,12 5-5,-3-6-10,1 1-9,1-1-13,7-4-17,-6-1-13,17 1-11,-9-1-5,9-5-2,-11 6-12,22-12-16,-11 6-31,18-11-44,1 0-76,-10 1-75,19-1-23,1 1 6,-1-6 33</inkml:trace>
          <inkml:trace contextRef="#ctx0" brushRef="#br0" timeOffset="2633.1486">3091 727 8,'19'-10'263,"-10"-7"30,11 6 23,-11-3-63,-1-3-63,3 6-41,-11-5-26,9 5-20,-9 6-18,0-5-21,-9 3-16,9 4-14,-11 3-11,3-6-4,-10 6-1,-2 6 4,1-3 7,1 4 7,-10 8 5,-1-4 3,10 9 3,-9-3 1,10 4-3,-2 1-4,2-2-3,-1 2-4,10-2-5,-1-4-4,1 6-7,9-7 1,-9-5-5,9 7 2,9-7-1,-9 1 0,9-5 4,10-1-3,-10-5 2,10 0-4,10 0-5,-11-5-2,1-1-4,9-5-4,-8 1-6,-2-7-2,1 2-3,9-1 0,-10 0 0,2 0 4,-11-4 6,10 9 7,-10-4 8,-9 9 5,9-4 2,-9 5 2,10 5-7,-10-6-7,0 6-5,0 6-4,0-6-2,0 11 0,0-7 3,-10 6 2,10 7 2,0-7 3,0 5-2,-9 1 0,9 0-4,0 0-6,0-1-12,9-2-17,-9 1-25,0-3-34,10 0-41,-10-5-43,9 5-48,-9-2-80,9-4-65,11 6-15,-12-5 19,21-1 35</inkml:trace>
          <inkml:trace contextRef="#ctx0" brushRef="#br0" timeOffset="3364.1885">4126 927 210,'9'-22'309,"0"2"29,-9-7-17,0 1-83,0 5-55,-9-1-37,0 2-26,-2 4-20,-6 5-20,-3 0-14,11 7-14,-10 4-10,1 0-7,-1 4-8,-10 2-2,10 10-3,1-6 0,-10 11-1,8 0 1,2-5-1,8 5 1,1 0-2,0-4-2,-2-2 1,11 1-1,0-5 2,0 5 0,11-7 3,-2-2-1,0-3 0,10 2-1,10-6-5,-12 0-3,3 0-5,8-6-1,1-5-2,-10 2-1,8-2 0,-8-5 0,1 0 2,-3 1 2,3-2 5,-11 3 5,0 1 2,1 3 0,-1 5-3,-9 5-6,0-5-5,0 10-7,0 0-4,-19 5 0,10 7 3,-20 4 3,12 10 2,-3 8 6,-8 3 5,10 10 6,-1 0 5,10 18-2,-2-7 4,2 10-1,9 2-5,0-1-5,0 1-6,0-6 3,-9-2-5,9-4-1,-10 6-4,10-10-3,-9-6-1,0-6-4,-11-16-5,3 1-4,-12-6-2,1-5-1,0-10 1,-10-5 1,10-6 2,-9-11 6,-2-6 2,11-3 1,1-7 2,-2-4-4,10-6-7,0 0-9,10-10-9,0 5-5,9-7-7,0 7-2,9-5 2,10 10 3,-1-4 6,1 3 4,19 7 6,-10-2 4,9 2 6,11-2 3,-2 7 4,2 0 1,9 4 1,-2-3 2,1-3 1,1 3 1,0-2 1,-1 1 3,0-1 1,0-4 1,-8 0 0,9-8 0,-11 8 1,-9-5-3,1-1-1,0 5 5,-9-6 0,-3 2-1,3 5 2,-10-2 1,1 1 3,-11 6 1,-1 5 5,3 1 4,-11 3-1,0 6-1,0 1-4,0 6-2,0-3-3,-11 7-5,3 0 2,-1 7 6,-2 2 7,-7 2 2,8 5 4,1 4 5,0 2 1,-2 9-2,11-4-5,-8-2-1,8 8-4,0 0-2,0-2-8,0-6-9,0 3-11,0-3-19,0-3-23,0-2-27,0-3-33,0-7-40,8 0-42,-8 1-59,0-5-117,0-6-46,11 0-6,-2 0 24,0-11 42</inkml:trace>
        </inkml:traceGroup>
        <inkml:traceGroup>
          <inkml:annotationXML>
            <emma:emma xmlns:emma="http://www.w3.org/2003/04/emma" version="1.0">
              <emma:interpretation id="{57380A63-82DF-40DC-BF15-51816DBEFB20}" emma:medium="tactile" emma:mode="ink">
                <msink:context xmlns:msink="http://schemas.microsoft.com/ink/2010/main" type="inkWord" rotatedBoundingBox="17360,14247 19831,14591 19629,16048 17158,15704"/>
              </emma:interpretation>
              <emma:one-of disjunction-type="recognition" id="oneOf1">
                <emma:interpretation id="interp5" emma:lang="en-IN" emma:confidence="0">
                  <emma:literal>How</emma:literal>
                </emma:interpretation>
                <emma:interpretation id="interp6" emma:lang="en-IN" emma:confidence="0">
                  <emma:literal>Hour</emma:literal>
                </emma:interpretation>
                <emma:interpretation id="interp7" emma:lang="en-IN" emma:confidence="0">
                  <emma:literal>flow</emma:literal>
                </emma:interpretation>
                <emma:interpretation id="interp8" emma:lang="en-IN" emma:confidence="0">
                  <emma:literal>slow</emma:literal>
                </emma:interpretation>
                <emma:interpretation id="interp9" emma:lang="en-IN" emma:confidence="0">
                  <emma:literal>Haw</emma:literal>
                </emma:interpretation>
              </emma:one-of>
            </emma:emma>
          </inkml:annotationXML>
          <inkml:trace contextRef="#ctx0" brushRef="#br0" timeOffset="5692.3201">5695 573 81,'9'-20'317,"0"-2"43,-9 5 39,10 3-61,-1 3-68,0 0-43,-9 6-37,10-1-35,-1 1-32,-9 5-34,0 5-30,0 6-24,0 4-9,0 12-2,-9 6 1,-1 9 11,-8 5 11,8 6 8,-17 5 6,-2 5 3,1 12-2,0-8-4,-1 8-6,1-1-10,-9 4-7,9-3-7,-10-6-7,10-1-4,0-4-8,8-2 1,-8-2-3,10-13-6,8 0-7,-8-10-11,9-1-12,-2-8-18,2-1-17,9-12-13,-9 1-5,9-5 3,-10 0 4,1-11 4,0 0 10,-1-11-1,1 0 2,0-5 1,0-10 1,-2-1 6,2-4 3,9-7 14,-9-9 9,9 5 6,0-5 5,9-1 5,-9 4 6,9-3 4,11 5 2,-11 6 2,10 4 3,9 1-2,1 3-3,8 1-2,0 12-1,1-6-1,9 4-2,-1 3 3,11 3 2,-9 0 2,-2 2 1,11-2 2,-11 0 1,11 0-2,-10 0-1,0-4-3,0-2-9,0 2 4,-10-6 2,11 0-1,-11-6 0,0 2 1,2-8 5,-12 2-3,12-7-2,-11 1-3,-1-5 2,-8 6 0,1 4 3,-3 1 2,-6-2 4,-2 11 7,0 2 5,-9 4 1,9 5-1,-9 2-3,0 2-4,0 3-4,0-2-3,-9 6 2,0 6 2,-11-2 5,3 12 6,-3 0 4,1 4 4,-8 8 3,8 4 5,-10 5 2,1 5 5,0 5 1,-1 1 0,11 0 0,-10 5-3,9 0-3,-10 5-7,11-6-3,8 1-6,-8 0-6,-1-4-3,10-4-6,0 4-5,-2-7-8,11-11-11,-9 1-16,9-1-18,0-9-20,0-2-27,9-3-35,2-1-46,7-10-59,1-1-107,9-5-60,10-5-13,-1-1 18,0-10 43</inkml:trace>
          <inkml:trace contextRef="#ctx0" brushRef="#br0" timeOffset="6474.3651">6578 1234 150,'9'-16'315,"-9"0"39,0 5 11,0 1-82,0 0-69,0-1-52,0 11-42,0-6-32,-9 6-25,0 6-17,0-1-11,-11 4-2,-8 8 0,9-1-1,-8 4-1,7 7 0,-8 1-1,9 3 0,1 1-1,-2-6-2,11 5-2,1 1-2,-3-5-3,2-1-2,9-4 0,0-1-3,9 0 0,2-5 0,-3-7-1,1 4 0,11-4-2,-2-3-1,1-1-3,0 0-3,10-5-6,-11 0-9,1-10-9,-1-1-10,1-6-12,1-3-7,-2-2-2,-9-3 2,1-6 6,-1-2 6,0 2 8,-9-7 6,0 7 7,0 4 1,0 2 4,-9 3 1,9 11-1,0-5-2,0 6-6,0 3-3,0 7-4,9-4 0,-9 4 1,0 4 5,0 3 7,10-1 5,-1-2 5,0 6 3,2-4 2,7-1 1,1 1-1,-1-1-2,1 1-3,1-6-4,7 0-4,-8 0-6,0-6-5,-1 1-1,2-1 0,-11-5 3,10 8 7,-10-8 10,0-2 12,1 9 8,-1-1 5,-9-1-1,9 1-4,-9 5-6,0 0-7,-9 5-4,9 6 0,-19 10 3,19 0 4,-18 7 4,9-3 2,-1 12 1,-8 0-3,7 0-1,2-5-2,9 5-1,0-5-2,-9 0-1,9-11 1,9 0-1,-9 0 1,9-5 0,2-1-1,7-4 2,1-6-2,-1 0 0,1-5-1,10-5-1,-1 0-1,0 0-2,1-11 0,-1 6-2,-1-12-1,1 1-1,-9-5 1,10-1 3,-11 1 0,1-1 0,0 7 4,-1-2 1,-7 6-2,-2 1-6,-9 9-4,9 0-1,-9 6-4,0 6 0,-9 4 3,9 1 3,-9 10 4,9-1 2,0 2 1,-11 0 1,11-2-2,11 8 1,-11-7 1,9-6 2,0 7 3,10-6 5,-10-1 3,10-4 0,-1-1 2,11-5-1,-10 1-2,9-6-2,1 0 0,-2-6 2,1-4 2,-9-1 5,10 1 3,-10-6 1,8 0 2,-8-5 0,1 0 1,-11-6-5,10 2-1,-10-3-6,0 3-3,0-3-6,1 3-2,-10 3-3,9 6-5,-9 0-9,0 5-18,9 2-27,-9-2-38,0 6-37,0-1-41,0 6-56,-9-5-105,9 5-41,0 0 2,-9 0 20,-1 5 33</inkml:trace>
        </inkml:traceGroup>
        <inkml:traceGroup>
          <inkml:annotationXML>
            <emma:emma xmlns:emma="http://www.w3.org/2003/04/emma" version="1.0">
              <emma:interpretation id="{C5FB881C-358F-47C5-9A94-149385A7A3E9}" emma:medium="tactile" emma:mode="ink">
                <msink:context xmlns:msink="http://schemas.microsoft.com/ink/2010/main" type="inkWord" rotatedBoundingBox="20229,15678 20381,14985 21061,15134 20910,15826"/>
              </emma:interpretation>
              <emma:one-of disjunction-type="recognition" id="oneOf2">
                <emma:interpretation id="interp10" emma:lang="en-IN" emma:confidence="0">
                  <emma:literal>Z</emma:literal>
                </emma:interpretation>
                <emma:interpretation id="interp11" emma:lang="en-IN" emma:confidence="0">
                  <emma:literal>z</emma:literal>
                </emma:interpretation>
                <emma:interpretation id="interp12" emma:lang="en-IN" emma:confidence="0">
                  <emma:literal>E</emma:literal>
                </emma:interpretation>
                <emma:interpretation id="interp13" emma:lang="en-IN" emma:confidence="0">
                  <emma:literal>¥</emma:literal>
                </emma:interpretation>
                <emma:interpretation id="interp14" emma:lang="en-IN" emma:confidence="0">
                  <emma:literal>&gt;</emma:literal>
                </emma:interpretation>
              </emma:one-of>
            </emma:emma>
          </inkml:annotationXML>
          <inkml:trace contextRef="#ctx0" brushRef="#br0" timeOffset="7361.4247">8402 1149 38,'-11'-6'297,"2"1"34,0-1 23,-1 3-67,1 3-77,9 0-59,-9 0-33,9 3-11,-9 3-2,9-1 1,0 6 2,0 0 5,9-2-1,0 8-9,10-6-10,-1-1-11,2 5-10,8-2-13,9-2-11,0-2-14,1-4-7,10 6-8,-2-5-4,1-6-4,0 5-2,-9-5-1,9 6-1,-10-3-2,2 4-1,-11-7 2,-1-7-1,-8 4-3,1-3-1,-11 6-3,-9 0-3,9 0-4,-18 0 0,0 6 1,-11 4 0,1 0 3,-18 6 2,8 0-1,-8 5 1,0 0-2,-1 6 2,-9-2-3,9 3 1,1 3 2,0-6-1,-11 3-1,11-3 0,0 3 0,8 4 0,-8-12-1,9 7-2,-1-7-1,1-4-1,9 6 1,1-13 0,7 8 0,-7-6 2,18-1-4,-10-4 5,10-1 4,-9 1 4,18-2 4,-9 3 2,10-3 4,8-4 2,2 5-1,8-5-2,0 5-1,1-5-2,-1 6 1,9-1-3,-8 1-2,-1-6-1,-10 11-1,10-6-1,-8 1-3,-3 3-7,3 2-11,-2 0-16,1 0-22,-10-6-29,10 0-37,1-1-41,-2 2-48,1-1-71,-1 1-96,1-1-34,10-5 6,-11 5 30,20-5 48</inkml:trace>
        </inkml:traceGroup>
        <inkml:traceGroup>
          <inkml:annotationXML>
            <emma:emma xmlns:emma="http://www.w3.org/2003/04/emma" version="1.0">
              <emma:interpretation id="{1F2C274D-17DF-4BD9-876D-5ADE7F40A5F4}" emma:medium="tactile" emma:mode="ink">
                <msink:context xmlns:msink="http://schemas.microsoft.com/ink/2010/main" type="inkWord" rotatedBoundingBox="21499,15414 23632,15679 23563,16230 21430,15965"/>
              </emma:interpretation>
              <emma:one-of disjunction-type="recognition" id="oneOf3">
                <emma:interpretation id="interp15" emma:lang="en-IN" emma:confidence="0">
                  <emma:literal>one</emma:literal>
                </emma:interpretation>
                <emma:interpretation id="interp16" emma:lang="en-IN" emma:confidence="0">
                  <emma:literal>ane</emma:literal>
                </emma:interpretation>
                <emma:interpretation id="interp17" emma:lang="en-IN" emma:confidence="0">
                  <emma:literal>ore</emma:literal>
                </emma:interpretation>
                <emma:interpretation id="interp18" emma:lang="en-IN" emma:confidence="0">
                  <emma:literal>once</emma:literal>
                </emma:interpretation>
                <emma:interpretation id="interp19" emma:lang="en-IN" emma:confidence="0">
                  <emma:literal>are</emma:literal>
                </emma:interpretation>
              </emma:one-of>
            </emma:emma>
          </inkml:annotationXML>
          <inkml:trace contextRef="#ctx0" brushRef="#br0" timeOffset="8240.4642">9735 1741 5,'0'-16'280,"0"-1"26,0-3 17,-9 9-61,0-4-92,0 9-56,-1-4-39,-8 10-24,-2 0-11,1 0-3,1 10-3,-1 1-1,-10-1 5,11 11 5,-1 0 6,-9 1 4,10 4 4,-2 1 1,1-1-1,10 6 0,0-6-5,-10 1-4,19-1-6,-9 1-4,9-7-5,0 1-6,0-5-4,0-5-2,9 6-4,0-3-2,10-8-3,-10 5-2,10 0-3,1-8-4,-2-3-4,1 7-6,-1-7-7,1-7-12,1 4-11,-2-3-10,-8 1-10,8-12-8,-9 6-2,1-3 3,-1-3 9,0-4 9,2 0 8,-11-5 13,9 0 9,0-1 8,1 5 3,-10 2 8,9-2 4,9 8 3,-8-3-1,8 1 0,2 5-2,-1 2-2,8-4-3,1 9-1,-8-1 3,8 0 4,-10 5-1,1 0 4,1 0 0,-11 5 3,0 4 0,1 8 3,-1-1 2,-9 6 4,0-2 3,-9 7 0,-1-1-2,10 1-3,-18-1-3,7 1-4,2-7-5,0 6-3,-1-4 0,1-5-3,0-3-1,9 3 0,-9-6 0,9-1 3,0-6 9,0 2 17,0-1 10,0-10 6,9 5 0,0-6-1,10-5-9,-1 2-16,2-7-9,8 5-5,0-5-4,1-5-1,8 5-2,0-5 0,0 6-2,11-1-1,-11 0 0,1 1-1,9-1 1,-9 5 0,-10 5 0,9-5 0,-17 8-3,-2 3-2,1 0 1,-10 0-2,0 3 1,1 8 0,-10 0 4,0 6 3,0 3 2,-10-4 3,10 5 2,-9 1 0,9 3 4,0-4 3,0 0 4,0 7 3,0-8 3,9 2 2,1-1-1,-1 0-3,11 0-2,-2-4-4,1-7-4,-1 5-3,10-4-3,1-1-2,-1-4-1,9 5-2,2-7 0,7 1-2,-9 1-1,11-6 0,-11-6-3,11 6-2,-11-9 1,10-2-1,-10 0 2,2-5 0,-2-9 1,-9 3 2,10-11 1,-10 2 1,0-5 0,-10-6 2,2-2 0,-11 8 1,1-2-2,-10 2 0,0 5 0,-10 3-1,1 7-2,0 6-1,-11 4 1,1 11 0,1 0 1,-1 5 3,1 12 3,-2-2 6,1 12 3,10-2 1,0 3 0,0 8 0,-1-4-1,10 4-2,10 3-1,-1-3 1,9 1-1,1-5-2,1 5-5,8-5-13,-1-6-23,1 1-38,1-2-53,-1-4-79,0-5-153,1 0-75,-1-5-26,0-6 12,1-5 40</inkml:trace>
        </inkml:traceGroup>
      </inkml:traceGroup>
    </inkml:traceGroup>
  </inkml:traceGroup>
</inkml:ink>
</file>

<file path=ppt/ink/ink2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36.86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FEAC718-D4CD-4A92-8ECA-1FFE168516E0}" emma:medium="tactile" emma:mode="ink">
          <msink:context xmlns:msink="http://schemas.microsoft.com/ink/2010/main" type="inkDrawing" rotatedBoundingBox="583,12014 2361,9311 2520,9415 742,12118" semanticType="callout" shapeName="Other">
            <msink:sourceLink direction="with" ref="{65A22752-2A27-4798-BB22-6BADEAC32958}"/>
          </msink:context>
        </emma:interpretation>
      </emma:emma>
    </inkml:annotationXML>
    <inkml:trace contextRef="#ctx0" brushRef="#br0">1774 7 82,'0'-6'242,"0"2"21,0 4-36,0 0-57,0 0-44,0 0-32,-9 0-15,9 4-6,-9 2 2,9 5 7,-19 0 10,10 3 12,-11 10 2,1-4 1,1 12 2,-1-6 2,-10 10-3,1 1-11,1 0-4,-12 11-4,2-6-8,9 5-11,-18 7-9,8-1-9,0 5-5,-9-5-6,10 5-7,-11 1-3,2-7-2,7 5-1,-7 2-1,-2-6-3,11 0-3,0 0-1,-1-1-3,10-3 0,0-3-3,-1-3-1,-8 5 0,9-11-3,8 5-1,3-6-3,-12 1-2,10-1-1,1-3-1,-1 0 0,-1-2 0,-8-5 0,10 6 0,-10-6-1,8 6-1,-8-7 0,10 8-2,-1-7 1,1 1-2,-11-2 0,19 3-1,-8-7 0,-1 5 2,10-4 0,-11-1 1,11-1 2,0 2 3,9-7 0,-10 6 1,1-4 0,9-3-2,-9 3 0,0 4 0,-1-6 0,1 7 0,0-6-1,-2 5 0,2-5 1,0 0 1,-1 4-1,-8-3 0,9 4 1,-1-6-1,1 8 0,0-8-1,-2 6 0,2-4-1,0-3 0,-1 8 1,1-2-2,0 2 1,9-2 1,-9 4 1,-1-9-1,1 6 1,0 0 2,-2-5-1,2 5-1,1-6-1,-3 6-1,11-4 0,-9-3-1,0-3-2,9 0-8,-9 0-9,9-2-16,0 4-22,-10-9-26,10 3-26,0-3-25,10 1-34,-10-5-52,9-5-74,0 1-104,11-7-38,-3-2-4,12-7 24,-1-2 56</inkml:trace>
  </inkml:traceGroup>
</inkml:ink>
</file>

<file path=ppt/ink/ink2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6:22.75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4BBAAB1-ECDC-473A-81F6-7B26439A1F32}" emma:medium="tactile" emma:mode="ink">
          <msink:context xmlns:msink="http://schemas.microsoft.com/ink/2010/main" type="inkDrawing" rotatedBoundingBox="1478,10254 3164,10644 3127,10804 1441,10414" semanticType="callout" shapeName="Other"/>
        </emma:interpretation>
      </emma:emma>
    </inkml:annotationXML>
    <inkml:trace contextRef="#ctx0" brushRef="#br0">465 95 283,'28'0'380,"-10"0"50,1 0-2,-1-5-77,2 5-68,-1-4-54,-10-9-46,9 9-35,1-3-28,1 4-26,8-3-21,-1 1-19,1 5-19,1 0-12,-1 5-9,9 1-7,-8-3-3,8 8-3,-9 2 0,11-4-1,-12 7-1,1-5-4,1 5-11,-1-6-17,-9 6-20,-1-6-24,2 7-28,-1-8-27,-10 2-24,10 5-18,-10-6-14,0 0-19,11 7 0,-3-6 5,-6-1 5,17 1 16,-10-1 24,1 1 37,10-1 30,-11 1 35,10 0 45,0-2 34,1-1 32,-10-5 30,18 3 23,-8-1 16,-1-5 9,-1 0 7,-8 0 0,10 0-3,-1-5-9,9 5-13,-8-6-16,-1 3-18,0-5-10,1 5-23,-1-3-20,0 6-15,-10 0-18,2 0-19,-3 0-35,3 0-24,-1 0-27,-1 0-29,2 0-22,-3 6-17,-6-3-13,17 5-17,-10-5-20,1 3-15,10-1-7,-1-5 12,-1 6 26</inkml:trace>
  </inkml:traceGroup>
</inkml:ink>
</file>

<file path=ppt/ink/ink2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38.20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3C9CBBD-952A-45CD-82B7-255DCAC4B7FF}" emma:medium="tactile" emma:mode="ink">
          <msink:context xmlns:msink="http://schemas.microsoft.com/ink/2010/main" type="inkDrawing" rotatedBoundingBox="133,12981 1078,11500 1132,11534 186,13015" semanticType="callout" shapeName="Other">
            <msink:sourceLink direction="with" ref="{08F1670D-5665-4B51-A602-DDB89F3241E1}"/>
          </msink:context>
        </emma:interpretation>
      </emma:emma>
    </inkml:annotationXML>
    <inkml:trace contextRef="#ctx0" brushRef="#br0">931-1 109,'0'0'212,"0"4"-5,0-4-44,0 0-40,0 5-27,0-5-22,0 0-13,0 5-4,0 1 1,0 5 3,-9 0 3,9 3 5,-10 8 3,1-5-1,0 3-7,-2 1-5,-7 0-5,8 5-7,-8-5-13,-1 5-4,10-4 1,-11 6-3,2-8-4,-1 2-2,10 5 5,-10-7-4,1 6-3,-2 1 0,1-6-2,1 4 2,-1 3 2,1 3 0,-10-6 4,8 8 2,2 0 2,-10-2 1,8 5 0,1 2 0,-9-7-3,10 7 0,-2-7-5,-8 1-3,10 5-3,-1-6-2,-9 7-3,10-7-4,-11-4 1,10 4-1,1 1 0,8-1-2,-8-3 2,-2-8-1,11 7 0,-10-7-1,10 2 0,0-2-1,-1 2-2,-8 0 0,7-7 0,2 6-1,0-5 0,-1-1 1,1 1 0,-9-5 0,18 5 1,-10 1-1,1-8-1,0 2 0,9 0 0,-11 0-1,11-8 0,0 4 1,-9-3-1,9-4 1,0 0 0,0 6 1,0-6 0,0 7 1,0-7-2,9 0-10,-9-7-11,11 1-19,-2 2-19,0-6-30,1-1-39,8 0-48,-9-6-84,10 3-85,-10-3-36,11-4 0,-11 0 26</inkml:trace>
  </inkml:traceGroup>
</inkml:ink>
</file>

<file path=ppt/ink/ink2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47.05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E90833B9-9AA6-4872-8776-41EE39F122EA}" emma:medium="tactile" emma:mode="ink">
          <msink:context xmlns:msink="http://schemas.microsoft.com/ink/2010/main" type="writingRegion" rotatedBoundingBox="10763,8049 11801,7993 11827,8476 10789,8532"/>
        </emma:interpretation>
      </emma:emma>
    </inkml:annotationXML>
    <inkml:traceGroup>
      <inkml:annotationXML>
        <emma:emma xmlns:emma="http://www.w3.org/2003/04/emma" version="1.0">
          <emma:interpretation id="{1D5A0345-C24B-4469-A753-B1B92C9F2CF1}" emma:medium="tactile" emma:mode="ink">
            <msink:context xmlns:msink="http://schemas.microsoft.com/ink/2010/main" type="paragraph" rotatedBoundingBox="10763,8049 11801,7993 11827,8476 10789,8532" alignmentLevel="1"/>
          </emma:interpretation>
        </emma:emma>
      </inkml:annotationXML>
      <inkml:traceGroup>
        <inkml:annotationXML>
          <emma:emma xmlns:emma="http://www.w3.org/2003/04/emma" version="1.0">
            <emma:interpretation id="{4256F1B6-855C-4BD2-A529-6CE5A3B949E3}" emma:medium="tactile" emma:mode="ink">
              <msink:context xmlns:msink="http://schemas.microsoft.com/ink/2010/main" type="line" rotatedBoundingBox="10763,8049 11801,7993 11827,8476 10789,8532"/>
            </emma:interpretation>
          </emma:emma>
        </inkml:annotationXML>
        <inkml:traceGroup>
          <inkml:annotationXML>
            <emma:emma xmlns:emma="http://www.w3.org/2003/04/emma" version="1.0">
              <emma:interpretation id="{946312D8-A575-4604-ACEA-215824FA905E}" emma:medium="tactile" emma:mode="ink">
                <msink:context xmlns:msink="http://schemas.microsoft.com/ink/2010/main" type="inkWord" rotatedBoundingBox="10763,8049 11801,7993 11827,8476 10789,8532">
                  <msink:destinationLink direction="with" ref="{559F2A65-1FEB-42B0-9057-2C3C9226F173}"/>
                  <msink:destinationLink direction="with" ref="{5050BF0C-254C-40A5-A55C-CFDE7B6013ED}"/>
                  <msink:destinationLink direction="from" ref="{FEA12F15-5FCC-4359-9A2D-64F07354782A}"/>
                  <msink:destinationLink direction="with" ref="{280F4E7D-08A1-4368-87DB-21D6E8D333A8}"/>
                </msink:context>
              </emma:interpretation>
              <emma:one-of disjunction-type="recognition" id="oneOf0">
                <emma:interpretation id="interp0" emma:lang="en-IN" emma:confidence="0">
                  <emma:literal>onto</emma:literal>
                </emma:interpretation>
                <emma:interpretation id="interp1" emma:lang="en-IN" emma:confidence="0">
                  <emma:literal>outta</emma:literal>
                </emma:interpretation>
                <emma:interpretation id="interp2" emma:lang="en-IN" emma:confidence="0">
                  <emma:literal>codetta</emma:literal>
                </emma:interpretation>
                <emma:interpretation id="interp3" emma:lang="en-IN" emma:confidence="0">
                  <emma:literal>olestra</emma:literal>
                </emma:interpretation>
                <emma:interpretation id="interp4" emma:lang="en-IN" emma:confidence="0">
                  <emma:literal>Goleta</emma:literal>
                </emma:interpretation>
              </emma:one-of>
            </emma:emma>
          </inkml:annotationXML>
          <inkml:trace contextRef="#ctx0" brushRef="#br0">1725 283 97,'18'-11'232,"-7"-4"27,-3 4-34,1 6-48,-9-1-38,0 1-23,-9-1-26,1 6-21,-21 0-16,10 0-9,-10 0-5,1 6-4,0-1-7,0 1-6,2-1-5,-3 1-5,10-1-4,0 1-4,1-3-4,9 3-6,-2-1-6,11-5-5,0 0-7,0 6-11,11-6-15,-2 0-13,9-6-9,1 6-10,0-5-5,10-4-1,-11 3 2,9-5 0,-8-5 5,10-1 7,-12 8 9,3-7 21,-11-5 26,0 6 23,1-1 16,-10 5 13,0 6 8,-19 0 1,10 5 1,-19 0 5,-1 5 6,1 0 5,-8 6 6,-2-1-11,10 2-3,-9 3-3,8 0-8,10 7-7,-9-8-10,19 8 3,-11-11-11,20 4-7,-9 1-2,18-5-5,-9 5-3,20-5-6,-11-1-8,10-5-8,9 1-10,1-6-12,-2 0-6,1-6-1,0 1 3,1 1 6,7-9 7,-8 4 11,-8-2 9,8-5 6,-10-1 4,1 3 7,1-3 7,-20-5 7,8 8 5,-8-8 4,0 7 4,-8-1 0,-3 6 2,-7 5 2,-10-1 7,0 1 5,-1 10 8,-8 1 4,1 4 2,-3 1 1,2 10-3,-1-1-4,1 0-4,9 2-9,-1 6-4,10-3-8,1 2-7,8-6-5,10 6-2,10-6-3,-1-6-1,0 1-2,19-1-2,1-9-3,-1 3 1,9-9-1,1 0-1,0-5 0,0 1 1,-11-7-1,10-4 1,0-1 0,-8 0 1,-1-5 0,-8-4 1,-3-2 1,3-1-1,-2 3 0,-8-8 1,-1 2-1,-9 5-1,0 0-1,0-1-2,-9 11 0,-10 1-2,-1-1 0,-6 11 1,-3-1 0,1 6 1,-9 6 1,8-1-1,-9 6 0,1 5-1,9-1 0,0 6 1,1 0 0,16 0-2,-7 0 2,8 1 0,10-2 0,10 2-1,-1-8 1,11 3 2,-2-1-1,1-5 1,9-2-1,10-9 0,-11 7-1,10-7-1,0-7 3,-8 3-2,8-6 0,-9-1 0,1 0-2,-1 0 2,-8-4-5,-12-7-1,10 0 3,-7 2 2,-11 0-1,0-1 1,0 0 1,-11-1 0,2 6 0,-8 1 0,-12 5 0,1-1 0,-9 11 0,-2 0 0,-7 0 0,-2 11 0,3-1 1,-3 5-1,11 7 0,-10-1 1,19 5-2,-11-6 0,21 2-1,-1 4 0,10-4 1,0-2 0,9 2 2,9-6 0,0 6 1,19-13 0,-8 2-1,8-6 1,0 1 0,10-1-1,-1-10 0,0-1-1,0 1 1,1-6 0,0 2 1,-10-4 2,0-1 1,1-3 2,-12 1 0,3 1 2,-11-7 0,0 6-1,-9 1 0,0-1-2,-9 5-3,-11 1-1,-6 1-2,-3 3 1,-10 0 0,-7 6 1,9 6-1,-10 0 2,10-2-1,0 7-1,-1-2 2,0 2 0,9 6-2,2-8-1,8 2 0,0 0-1,1 0-4,7 0 0,11-2-1,0-4 1,0 6-1,11 0-4,-2-5 2,10-1 0,-1 0-3,10-5-1,-8-5-2,-2 5 2,1-5-2,0-1 2,-1-5-1,-7 6 4,-2-6 0,-9 2 0,9-8 2,-9 1 1,-9 5 1,9-4 0,-9 4 1,-11-5 1,11 6 0,-19 5-4,9 1 5,-1-2 2,-7 6 4,-1-6 3,0 6 2,8 6 5,-8-6-4,11 10-2,-2-5-3,10 1 1,-11-2-2,11 7-1,9-6 1,0 6 1,0-2 0,0 2 0,9-5-1,11 5-1,-11-6 0,10 1 0,8-6-2,-9 0-1,2 0 1,8 0 1,-10 0-1,1-6 0,-1 1 2,2-1-1,-11 6-1,10-5-1,-10-1 0,-9 6-2,10-5-6,-10 5-1,-10 0-2,1 0-1,0 5 2,-10 1 1,-10-1 4,11 6 3,-10-5 1,0 5 1,-1-2-1,2 7 1,-1-5-1,8 0-1,2 5 0,9-6-1,-1 1-1,10-1 1,-9 1 1,18-6 0,-9 6 1,10-6 1,8 0-1,2-5-6,-2 5-4,1-5-7,8-5-6,-9 5-7,11-5-5,-1 0-1,0-1-2,-8 1 2,8-5-1,-10 4 1,10-4 1,-8-1 3,-2 1 0,-8-6 4,8 5 4,-8-5 5,-1-1 5,0 3 5,2-8 3,-11 5 9,0 3 6,0-8 1,-11 7 4,2-1 1,0 1 5,-1 4-5,1 0-1,0 1-1,-10 4-2,10 2 1,-11 4-2,2 4 3,-1-4-1,0 6 2,1 4-1,7-4-1,-7 4-2,9-4 0,-1 4 0,1 1-2,0-1 1,-1-5-2,1 1-1,9-2 0,0 1-1,-9 1 4,9-1 3,0-5 4,0 0 4,9 0 0,0 0-2,1 0-2,-1 0-9,10 0-7,-1-5-6,2-1-6,-2 1-3,1 1-3,-10-7 0,10 7 2,-10-8 2,2 7 4,-11 0 3,0 0 2,0-1 3,0 1 1,-11 0 1,2-1 1,-10 6 3,-9 0 1,10 6 2,-11-1 4,-8 6 4,9-1 2,-1 7 1,2 2 0,-1-3 1,8 4-2,2 2-1,-1 0-1,10-2 8,9 2-3,0-6 1,9 5 2,1-10 1,17 5 0,-7-6-9,8 1-1,-1-6-3,11 0-3,-1-5-3,0 0-3,2 0-1,7 0 1,-8-5-1,0 0-1,0-1 0,-2 1 4,1 0-2,-9-6-1,1 6 1,-10 0 1,-1-1-1,1 1-3,-10 1 2,0-2 0,2-1-1,-11 7-2,0-4 0,-11-1-2,2 0 0,0 5 1,-10-6 0,1 6 3,-1-5 1,-1 5 0,3 0 0,-3 0 1,2 0 0,8 0-2,-8 5 0,0-5-2,9 6 0,0-1-1,-2 0 5,11-1-2,-9 9-1,9-9 1,0 1-1,0 1 1,9-1-4,-9 0 4,11 1 1,7-6 1,0 5 0,0 0-1,1-5-5,1 0-2,-3 5-7,3-5-6,-2 0-3,-8 0-3,8 0-2,-7 0 2,6-5 2,-8 5 4,2 0 3,-11-5 3,9 5 3,-9 0-1,9 0-3,-9 0-6,10 0-8,-10-5-9,9 5-11,-9 0-7,9-6-7,2 6 1,-11 0-6,8-5-2,1 5-3,0 0-1,2-5 4,-2 5 4,-9 0 19,9-6 15,-9 6 20,10 0 18,-10-5 13,0 5 9,0 0 7,0-4 6,0 4 1,0-6 0,0-1-3,0 7-2,0-4-5,0-1-5,0 0-4,0-1-1,9 1-3,-9-1-4,9-5-1,1 0-5,-10 8-2,8-8-3,1-6 0,0 12 1,2-6 2,-2 2 6,0 3 4,-9-5 2,0 6 2,-9-1-3,9 1-3,0 5-6,-9 0-7,9 0-1,-11 0-3,11 0 2,-9 5 1,0 1 4,1-1 3,-2 6 5,1 4 6,9-4 1,-9 5 4,-1 1-2,1-3 2,9 3-3,-9-1-1,9 6-1,-11-2-2,11 1 3,-9 0 0,9 0-1,0-6-2,-9 0 1,9 1-1,0 1-2,0-7-2,0-6 1,0 9-2,0-9-1,0 1-3,0 1 1,0-6 0,0 5 2,0-5 3,0 0 8,0 0 6,0 0 7,-8 0 0,8-5-3,0-1-7,-11 1-5,2 1-9,0-9-8,-10 4-2,10 4-1,-11-6 2,3 0 0,-12 0 1,10 6 0,-10 1-2,12-2 1,-12 1-1,10 0 0,-8 5-1,9-5 1,-2 5 0,11 0-1,-10 0 0,10 0-1,-1 0 0,10 0 0,-9 0 0,9 0 1,0 0-1,9 0 0,1 0-1,8 0-1,10 0-3,1 0 1,-2 0-3,10 0 0,-9 0-1,10 0 0,-10 0-1,0 0 2,1-5 0,-1 5 2,-8 0 1,-3 0 1,-8 0 2,2 0 0,-2-6 0,-9 6-1,0 0 2,0 0 1,-9-5 0,-2 5 0,-7-5 3,-10 5 1,9-5 0,-19 5 1,10-5 1,-9-1 1,0 6 1,-1-5 0,10 5 1,-8 0 0,7 5-1,1-5 0,0 0-2,-1 6-1,1-1-1,9 0-2,1 0-2,7 0-2,2-5-2,9 6 0,0-1 1,0 0-1,9 0 0,11 0 2,-1 1 0,-1-2 1,10 1 0,1-5 0,-1 0 0,0 0 0,-8 0 3,-2 0-2,0 0 1,-9 0 0,0 0 5,-9 0 2,0 0 1,0 0 5,-9-5 4,0 5 4,-18 0 2,-2-4 8,-8 4 9,0 0 7,-2-6 6,-7 1 3,-2 5 2,2-5-6,8 0-11,1 5-11,-1 0-15,10 0-18,10 0-23,-10 0-32,17 0-43,2 0-55,0 5-79,18-5-108,0 0-43,11 5-4,8 0 23,9 1 44</inkml:trace>
          <inkml:trace contextRef="#ctx0" brushRef="#br0" timeOffset="-3543.2017">1274 146 77,'0'0'237,"0"0"19,0-5-36,0 0-45,0 5-34,0 0-23,0-5-14,0 5-7,0 0-5,0 0-7,0 0-9,0 0-9,0 0-4,0 0-3,0 0-2,0 0-2,0 0 0,0 0-4,0 0-1,0 5-6,0-5-6,0 0-5,0 5-8,0-5-6,0 0-6,0 5 0,-9-5 7,9 12 5,0-3 7,-9 1 5,9 12 4,-10-8 0,2 8-9,-1 0-6,9-2-7,-10 2-5,1-2-5,0 2-3,-2 0-1,2 4-4,0-11 1,9 6-2,-9-6 1,9 1-1,-10 0 0,10 0-1,0-6 0,0-3 3,0 2-1,0-3 1,0-1 1,0-5 0,0 5 2,0-5 2,0 0 2,0 0 4,0 0 2,0 0 3,0 0-1,0 0-1,10 0-3,-10 0-2,0 6-6,0-6-2,0 0-1,0 5 0,9-5 0,0 0-1,0 6 2,2-6-1,7 0-1,-8 0-1,7 0-1,2 0 0,-1 0 1,11 0-1,-10 0 0,9 0 1,-10 0 0,11 0-1,-1 0-1,0-6 0,-8 6-1,8 0 0,0-5 0,1 5-1,-3 0 1,2-6-1,0 6 0,0 0 2,1-5-1,-1 5 0,0 0 0,1-5 1,8 5 0,-9-6-2,1 1 1,-1 5 0,0-4 2,-2-3 0,3 1 0,-10 2 2,9-1 1,-10 0 0,-7 5 0,7-6 0,-8 1-2,-10 5 4,9-6-5,-9 6-4,0 0-3,9 0-2,-9 0-2,0 0-10,0 0 0,-9 0-1,9 0 2,0 0 0,-9 0-3,9 0-2,0 0-8,-10 0-13,10 0-18,0 0-23,-9 0-31,0 0-39,-2 0-47,2 0-72,-9 0-77,8 0-22,-8-5 9,-1 5 34</inkml:trace>
          <inkml:trace contextRef="#ctx0" brushRef="#br0" timeOffset="-2725.1521">1388 146 47,'0'0'233,"-11"0"22,11-5-24,0 5-46,0 0-33,0 0-17,0 0-8,0 0 0,11 0-1,-11 0-8,9-5-15,0 5-22,1 0-18,8-5-20,10-1-16,1 6-12,-1-5-4,9 5-3,0-5-1,10 5-1,-10-6-3,11 6-1,-2-5-2,-8 5-2,1-5 1,-2 5-1,0-6 2,-18 6 0,7 0 0,-6 0 2,-11 0-1,1-4 1,-1 4-2,0 0-1,-9 0-3,0 0-3,10 0-7,-10 0-10,0-5-11,0 5-11,0 0-10,0 0-13,0 0-6,0 0-4,0 0-5,0 0-3,0 0-5,0 0-2,0 0-2,0 5-2,0-5 2,0 0 5,0 0 7,0 0 13,-10 0 13,10 0 13,0 0 16,-9 0 12,9 0 14,-9 0 13,9 0 11,0 0 14,0 0 10,0 0 7,0 0 4,0 0 0,0 0 2,-10 4 1,10-4-1,-9 0 2,9 6 1,-9-1-1,9-5-4,-11 5-2,2 1-5,0-6-2,1 5-4,-2 0-5,1 1-5,0-1-7,-10 0-3,10 0-7,-11 1-2,3 0-3,-3-2-3,11 1-2,-10 1-3,-1-2-1,2 7-2,10-6-6,-12 1-4,11 5-1,-10-8-5,10 8-5,-2-5-4,2-1 0,9 6 4,-8-5-4,-1-6 5,9 5 4,0 1 4,0-3 5,-11-3 0,11 0 5,0 6 2,11-6-1,-11 0-1,0-6-6,9 6 0,-1-3-4,-8-3 0,9 1 2,2-1 5,-2-5 2,0 6 3,-9-1 3,10-5 10,-10 8 6,0-3 1,0 1 3,0-1 3,0 6-3,-10 0-5,1 0-2,-20 0 3,12 6 8,-22-1 6,3 1 7,-2 3 9,-9 2-2,9 0-4,1 0-8,0 0-6,8 3-7,10-3-12,-9 0-2,19-5-6,-11 4-5,20-6-9,-9 9-8,9-9-12,9 7-21,2-6-27,7 0-28,10-5-31,0 6-46,1-6-69,8 0-34,2-6-2,-2 6 17</inkml:trace>
        </inkml:traceGroup>
      </inkml:traceGroup>
    </inkml:traceGroup>
  </inkml:traceGroup>
</inkml:ink>
</file>

<file path=ppt/ink/ink2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6:00.63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B64B1823-BB76-4641-A6C8-779072C5CFA7}" emma:medium="tactile" emma:mode="ink">
          <msink:context xmlns:msink="http://schemas.microsoft.com/ink/2010/main" type="writingRegion" rotatedBoundingBox="1538,9232 10093,11552 9335,14346 780,12026"/>
        </emma:interpretation>
      </emma:emma>
    </inkml:annotationXML>
    <inkml:traceGroup>
      <inkml:annotationXML>
        <emma:emma xmlns:emma="http://www.w3.org/2003/04/emma" version="1.0">
          <emma:interpretation id="{F99297A5-DA42-47ED-BDA7-EB69F537614F}" emma:medium="tactile" emma:mode="ink">
            <msink:context xmlns:msink="http://schemas.microsoft.com/ink/2010/main" type="paragraph" rotatedBoundingBox="4426,10821 9391,11126 9294,12705 4329,12399" alignmentLevel="2"/>
          </emma:interpretation>
        </emma:emma>
      </inkml:annotationXML>
      <inkml:traceGroup>
        <inkml:annotationXML>
          <emma:emma xmlns:emma="http://www.w3.org/2003/04/emma" version="1.0">
            <emma:interpretation id="{2197A3A7-6D8C-4EFF-AE0B-EE0E9378E216}" emma:medium="tactile" emma:mode="ink">
              <msink:context xmlns:msink="http://schemas.microsoft.com/ink/2010/main" type="line" rotatedBoundingBox="4426,10821 9391,11126 9294,12705 4329,12399"/>
            </emma:interpretation>
          </emma:emma>
        </inkml:annotationXML>
        <inkml:traceGroup>
          <inkml:annotationXML>
            <emma:emma xmlns:emma="http://www.w3.org/2003/04/emma" version="1.0">
              <emma:interpretation id="{3E1A7E0E-9684-4557-BD4A-DE0EF7A87881}" emma:medium="tactile" emma:mode="ink">
                <msink:context xmlns:msink="http://schemas.microsoft.com/ink/2010/main" type="inkWord" rotatedBoundingBox="4426,10821 9391,11126 9294,12705 4329,12399">
                  <msink:destinationLink direction="with" ref="{5050BF0C-254C-40A5-A55C-CFDE7B6013ED}"/>
                  <msink:destinationLink direction="to" ref="{FEA12F15-5FCC-4359-9A2D-64F07354782A}"/>
                </msink:context>
              </emma:interpretation>
              <emma:one-of disjunction-type="recognition" id="oneOf0">
                <emma:interpretation id="interp0" emma:lang="en-IN" emma:confidence="0">
                  <emma:literal>soft-soil</emma:literal>
                </emma:interpretation>
                <emma:interpretation id="interp1" emma:lang="en-IN" emma:confidence="0">
                  <emma:literal>soft-soils</emma:literal>
                </emma:interpretation>
                <emma:interpretation id="interp2" emma:lang="en-IN" emma:confidence="0">
                  <emma:literal>'fifth</emma:literal>
                </emma:interpretation>
                <emma:interpretation id="interp3" emma:lang="en-IN" emma:confidence="0">
                  <emma:literal>"fifth</emma:literal>
                </emma:interpretation>
                <emma:interpretation id="interp4" emma:lang="en-IN" emma:confidence="0">
                  <emma:literal>#soft-sort</emma:literal>
                </emma:interpretation>
              </emma:one-of>
            </emma:emma>
          </inkml:annotationXML>
          <inkml:trace contextRef="#ctx0" brushRef="#br0">-7143-1989 163,'10'-11'261,"-1"-5"20,9-1-49,2 3-62,-11-3-41,10-5-27,9-3-15,-10-2-9,2 1-4,-1-1-1,-1-4-1,1 0 1,-10 4 0,11 2-1,-11-3-1,-1 7-4,3 0-9,-11 5-10,0 0-12,9 10-7,-9 1-9,-9-1-6,9 3-3,0 3-6,-11-6 1,11 6-2,-8 6 0,8-6 2,0 3 1,-9 8 6,9 0 4,0 5 2,0 5-1,9-5 1,-9 6-3,19 0-2,-10-2-7,0 2 1,1 3-2,8 2-1,-9 0-1,2-2-1,-3 3 2,1-3-2,-9 3 1,11-3-1,-11 2 0,0 5 4,0-11-2,0 5-2,-11 0 1,11-5 0,-9-5 0,9 0-3,-8 0 3,8-6 1,0 1 0,-11 0 1,11-6 0,-9 0 1,0-1 1,0-4 0,-1 0 2,1 0-1,-11 0 0,3-4-1,-3 4-4,11-5-6,-10 0-12,10 5-15,-10-6-17,10 1-25,0 5-35,9-6-46,0 1-55,0-1-85,0 2-73,9-6-24,10-1 11,-1 0 37</inkml:trace>
          <inkml:trace contextRef="#ctx0" brushRef="#br0" timeOffset="670.0355">-6485-2064 67,'10'-5'286,"-10"-1"31,0 3 11,0-5-72,9 8-70,-9-3-55,0-3-41,0 6-28,0 6-18,-9-3-11,9 5-5,-10 1 0,1 2 6,0 5 5,-2-7 1,11 15 3,-9-9 3,9-1 1,0 9-3,0-8-1,0 1 0,0 0 3,0-6 2,9 0-1,11 1 1,-11-5-2,1-1-4,8 1-6,1-6-8,-1 0-5,2 0-5,-1-6-4,-10 1-5,10-1-4,-1-5-1,2 1-3,-11 0 0,0-6-2,1 0-2,-10-5-2,0 4-3,0-3-6,-10-2-6,1 8-2,-11-8-4,11 11 0,0 5-1,0-5 3,-1 8-1,1-3-1,9 1-2,-9-1-1,9 1 10,0 5 1,9 5 4,-9 1-1,19-1 8,-10 1 4,9-3-5,2 5 5,-1-5 2,9-3 5,-10 6-1,11-6-3,-1-6 0,0 6-1,1-11-1,-1 2 0,-10-2 1,10 0 1,0 0 0,-8-3 0,-2-3 0,1 1 0,-1-5 0,-8 0-1,-1 0-3,11-4 0,-20 3-1,9 2 2,0 3 1,-9 1 1,0 5 0,10 2-2,-10 2 0,0 1-1,0 6-1,-10 6 2,10 5 3,-9 5 3,0 6 3,-11 3 2,11 13 0,-10-2 1,1 1-5,-1 12 2,-1-4 2,-8 5-1,10 2 1,-1 1 1,1-1 3,-1 1-1,-1 0-4,2 0 1,9-6-2,-1-5 0,1 1-3,0-7 1,9 3 0,-10-8-1,10-6 0,0 3 0,-9-7 1,9-10 1,0-1 0,0 0 2,-9-4 0,-2-6 0,11-6-2,-9 1-4,-9-10-4,-1-1-5,10 0-4,-10-5-4,-1 0-1,2-1-1,9 2-4,-10-2 0,19 2-8,-9 3-10,-1 1-17,10 0-20,10 0-24,-1 1-30,0-1-38,10 0-76,-1-1-65,11 3-24,9-3 4,0-4 24</inkml:trace>
          <inkml:trace contextRef="#ctx0" brushRef="#br0" timeOffset="1090.0608">-5667-2086 228,'0'-9'323,"0"-2"29,18 0-20,-9 6-70,20 5-55,-1-6-39,9 6-29,2 0-22,-2 0-24,1 6-22,-1-6-23,-9 0-18,9 5-18,-8-5-24,-1 0-25,-8 6-35,-3-6-45,12 0-56,-10 0-93,-10 0-83,10 0-30,-10 0 5,0 0 29</inkml:trace>
          <inkml:trace contextRef="#ctx0" brushRef="#br0" timeOffset="937.0669">-5236-2645 83,'20'-9'318,"-11"-2"26,1 0 16,-1 11-70,0 0-82,0 5-56,1 12-32,-10-3-14,9 14-4,-9 3-7,-9 5-10,-1 7-13,1 4-9,0 1-7,-10 5-2,1-4-7,-2 3-7,-8-6-5,10 7-5,-1-10-5,-1 4-8,12-5-3,-12-4-4,2-1-3,9-5-2,-1-1-2,1-5-6,0-5-13,-1 1-20,1-6-32,9-6-42,-9 1-51,9-6-76,-11 0-126,11-5-53,0-5-8,0-4 21,0-8 41</inkml:trace>
          <inkml:trace contextRef="#ctx0" brushRef="#br0" timeOffset="1682.0948">-4897-1631 229,'0'11'352,"0"-5"32,10-6 1,-1 0-92,0 0-75,11 0-60,8-6-35,-10 1-26,10-1-19,-8-3-22,8-2-15,-10 0-15,10 0-10,-8-3-9,8-8-4,-10 5-1,1-8-1,-10 3-1,11-4-1,-3-6-1,3 1-2,-11-7 0,10-4-2,-1 0 0,-7 0 0,6 4-2,-6-4 3,-2 6-1,-9 3 3,9 7 2,-9 5 2,10 0 1,-10 11-1,0-6-1,0 11-1,0-1-1,-10 6 5,10 6 4,-9-1 4,9 4 4,-9 8 2,-2-1 0,11 4-3,0 7-2,0-1-3,11 0 1,-11 2-2,9 3 1,0-4-1,1 6 1,8-8 0,-7-4-2,-3 6 0,1-1-1,0-6-1,2 2 1,-2-2-3,0 2 1,1-6-1,-10 1 0,0 3-1,9-9-1,-9 5 0,-9-6 0,9 0-1,-10 7 3,1-12 0,0 6 1,-11-2-1,11-2-1,-10-3 0,1 2-4,8-1-1,-8 1-5,-2-1-7,12-5-10,-3 5-14,2-5-17,-9 0-20,18 0-21,-10 0-21,10-5-54,-9 5-76,9-11-90,0 6-35,0-5-6,0 0 13,19-1 54</inkml:trace>
          <inkml:trace contextRef="#ctx0" brushRef="#br0" timeOffset="2420.135">-3947-1852 115,'9'-6'275,"0"-4"17,-9 5-24,0-1-73,-9 6-60,0 0-40,-1 11-19,-8-5-7,-2 4 1,11 0 1,-10 6-1,10 0-1,-10 1-2,10-2-4,0 1-1,9 0-1,0 1 1,0-3 3,0-3 5,0 6 2,9-7 2,0 0-3,1 1-6,8-11-10,1 5-12,10-5-10,-11 0-11,1 0-6,9 0-4,-10-5-4,2-1 0,-11 1-4,10-5-1,-10 0-4,1-1-5,-1-6-6,0-4-7,-9 6-10,0-7-7,-9-4-5,0 5-4,-1-7-2,1 8 4,0 4 4,9 0 3,-10 6 2,10 5 6,0-6 2,0 6 2,0 0 4,0 5 4,0 0 2,0 0 5,10 0 3,-1 5 5,0 0 2,1 0 15,8 1-2,2-1-3,-3 1-2,3-2-1,-1-4-2,-1 5-13,2-5 4,-3 0 2,3 0 0,-1 0 1,-1-5 0,1 5 0,-10-4 0,0-2 1,2 6 1,-2-5-1,0 5-2,-9 0-2,0 0-2,0 5 2,0 5-2,0 0 2,-9 7 3,0 4 2,-2 0 2,2 4-1,0 3 0,1-1 2,8-2 1,0 3 2,0-7 4,8 5 4,1-6 3,0 3 2,11-9-2,-1 3-1,-1-6-4,10 3-4,1-8-3,8-1-2,11-5-2,-11 0 3,9 0 2,2-5 2,-2-4 2,2-2 1,-2-6 0,-7 1-1,-2 1-4,1-11-1,-10-1-3,9-4-2,-17-7-1,8 1-2,0-10-2,1-1-1,-12-5-5,3 1-2,-2-8-3,10-2-2,-18-2-2,8 6 1,2-5 3,-11 10 4,0 6 2,-9 9 2,10 7 1,-10 9-1,0 2-1,-10 9 1,10 6 6,-18 5 4,7 10 7,-7 7 12,-1 8 6,-9 3 7,10 8 4,-2 1 3,-8 12-1,10-4-4,-1 4-5,10 3-5,-11 1-6,3 6-2,6-6-6,2-6-3,-10 0-4,10 1-7,0-6-15,-2 0-29,11-3-30,-8-3-46,-1-10-60,-2 1-97,2-7-108,0 1-38,0-5-5,-1-5 28,10-5 52</inkml:trace>
          <inkml:trace contextRef="#ctx0" brushRef="#br0" timeOffset="2590.1461">-3608-2491 10,'-11'-22'391,"11"2"52,0-7 29,0 11 14,11 5-167,-3 0-125,1 7-86,0 4-62,2 0-60,-2 4-85,-9 7-153,0 0-116,0 0-62,0 0-23,0-2 15,0 8 60</inkml:trace>
          <inkml:trace contextRef="#ctx0" brushRef="#br0" timeOffset="24247.3568">-5048-2075 30,'0'0'427,"0"-3"59,0-5 42,0-1 23,0 9-152,0-11-124,0 11-77,11-5-43,-11 5-33,9 0-24,0 0-35,1 0-40,8 5-46,10 1-45,1-1-47,-1 1-49,0-3-61,1 5-91,-1-5-122,0-3-49,-10 6-1,20-6 28,-10-6 61</inkml:trace>
          <inkml:trace contextRef="#ctx0" brushRef="#br0" timeOffset="24027.3459">-7670-2175 91,'20'11'235,"8"-6"30,-10 0-1,2 1-25,8 0-43,-9-6-29,-1 4-20,2-4-14,-3 0-13,3 0-13,8 0-16,0 0-17,1 0-22,-1-4-19,9 4-13,1 0-11,-1-6-4,0 6-10,2-6-8,-2 6-9,10-5-12,-19 0-10,9 5-13,2-5-9,-11-1-13,-1 1-13,1 5-15,1 0-23,-1-4-42,0 4-88,10-7-37,-1 2-9,2 0 12</inkml:trace>
          <inkml:trace contextRef="#ctx0" brushRef="#br0" timeOffset="22542.263">-7200-2978 52,'29'0'261,"-1"6"33,0-6 5,1-6-43,-20 6-41,10-5-30,-10 5-20,-9-6-17,10 2-18,-1 4-20,-9-7-19,0 7-15,0 0-15,0-3-16,0 3-12,9 0-11,-9 0-13,9 0-16,2 0-18,-2 3-18,0-3-25,10 0-30,0 7-31,-1-3-33,11 2-34,-10-1-52,9 1-69,10 5-18,-10-6 8,0 0 29</inkml:trace>
          <inkml:trace contextRef="#ctx0" brushRef="#br0" timeOffset="22696.2714">-5959-2787 271,'28'-6'346,"-8"1"27,-2 0-31,-8 0-99,8-1-83,-9 1-66,10 5-46,-10-6-44,11 6-45,-11-4-55,10 4-88,-10 0-101,19 4-50,-8-4-10,8 0 17</inkml:trace>
          <inkml:trace contextRef="#ctx0" brushRef="#br0" timeOffset="22872.2828">-4991-2676 87,'19'-6'288,"-1"6"23,2-5 6,-1-1-92,-1 1-80,10 0-59,1 1-36,-1 4-25,9-6-17,1 6-12,0 0-12,0 0-12,-1 6-13,0-6-15,11 0-11,-11 4-13,0 1-13,-8 0-16,8-5-27,-9 6-37,-8-6-33,8 0-12,-10 5 8</inkml:trace>
        </inkml:traceGroup>
      </inkml:traceGroup>
    </inkml:traceGroup>
    <inkml:traceGroup>
      <inkml:annotationXML>
        <emma:emma xmlns:emma="http://www.w3.org/2003/04/emma" version="1.0">
          <emma:interpretation id="{AF2260F5-4505-4F27-B970-4FBECB229E44}" emma:medium="tactile" emma:mode="ink">
            <msink:context xmlns:msink="http://schemas.microsoft.com/ink/2010/main" type="paragraph" rotatedBoundingBox="1070,10959 9624,13279 9335,14346 780,12026" alignmentLevel="1"/>
          </emma:interpretation>
        </emma:emma>
      </inkml:annotationXML>
      <inkml:traceGroup>
        <inkml:annotationXML>
          <emma:emma xmlns:emma="http://www.w3.org/2003/04/emma" version="1.0">
            <emma:interpretation id="{91E1CD87-8FB1-4CCF-9B48-366120C7A91F}" emma:medium="tactile" emma:mode="ink">
              <msink:context xmlns:msink="http://schemas.microsoft.com/ink/2010/main" type="inkBullet" rotatedBoundingBox="876,11673 1357,11804 1321,11939 840,11808"/>
            </emma:interpretation>
            <emma:one-of disjunction-type="recognition" id="oneOf1">
              <emma:interpretation id="interp5" emma:lang="en-IN" emma:confidence="0">
                <emma:literal>-</emma:literal>
              </emma:interpretation>
            </emma:one-of>
          </emma:emma>
        </inkml:annotationXML>
        <inkml:trace contextRef="#ctx0" brushRef="#br0" timeOffset="24953.3976">-11203-2053 265,'9'0'351,"2"0"40,7-5-19,1 5-90,9 0-69,1 0-55,-1 0-39,9 0-35,-8 0-24,8 0-31,-9 0-52,10 5-69,-1-5-98,0 0-136,-8 0-69,8 0-23,2 0 13,-11-5 45</inkml:trace>
      </inkml:traceGroup>
      <inkml:traceGroup>
        <inkml:annotationXML>
          <emma:emma xmlns:emma="http://www.w3.org/2003/04/emma" version="1.0">
            <emma:interpretation id="{3E4C348E-80CE-4E65-B5F2-F28594DCA347}" emma:medium="tactile" emma:mode="ink">
              <msink:context xmlns:msink="http://schemas.microsoft.com/ink/2010/main" type="line" rotatedBoundingBox="3861,11716 9624,13279 9335,14346 3571,12783"/>
            </emma:interpretation>
          </emma:emma>
        </inkml:annotationXML>
        <inkml:traceGroup>
          <inkml:annotationXML>
            <emma:emma xmlns:emma="http://www.w3.org/2003/04/emma" version="1.0">
              <emma:interpretation id="{D86CD1DB-5A32-4ACA-A149-D5BD100D96FE}" emma:medium="tactile" emma:mode="ink">
                <msink:context xmlns:msink="http://schemas.microsoft.com/ink/2010/main" type="inkWord" rotatedBoundingBox="6438,12512 8156,12978 8135,13054 6417,12589"/>
              </emma:interpretation>
              <emma:one-of disjunction-type="recognition" id="oneOf2">
                <emma:interpretation id="interp6" emma:lang="en-IN" emma:confidence="0">
                  <emma:literal>"...1,</emma:literal>
                </emma:interpretation>
                <emma:interpretation id="interp7" emma:lang="en-IN" emma:confidence="0">
                  <emma:literal>"...I,</emma:literal>
                </emma:interpretation>
                <emma:interpretation id="interp8" emma:lang="en-IN" emma:confidence="0">
                  <emma:literal>"...c,</emma:literal>
                </emma:interpretation>
                <emma:interpretation id="interp9" emma:lang="en-IN" emma:confidence="0">
                  <emma:literal>"...s,</emma:literal>
                </emma:interpretation>
                <emma:interpretation id="interp10" emma:lang="en-IN" emma:confidence="0">
                  <emma:literal>it,</emma:literal>
                </emma:interpretation>
              </emma:one-of>
            </emma:emma>
          </inkml:annotationXML>
          <inkml:trace contextRef="#ctx0" brushRef="#br0" timeOffset="25609.432">-5620-1292 85,'37'16'287,"-9"-6"33,1 1 14,-1-1-59,0 1-50,1 0-31,-1-5-22,0-2-15,-1 1-20,-7 0-16,8 1-17,0-6-21,-10 5-21,10-5-18,-8 0-14,-1 6-15,-1-1-16,10-5-18,-19 6-26,11-1-34,8 1-51,-8-6-63,-3 0-102,3 3-89,-2-3-34,10 0 8,0 0 35</inkml:trace>
          <inkml:trace contextRef="#ctx0" brushRef="#br0" timeOffset="25801.4431">-4456-981 259,'20'11'355,"-1"-6"41,-10 6-11,11-5-76,-12-3-59,10 5-50,2-8-42,-11 3-34,10-3-31,-10 0-35,10 6-42,-10-6-46,11 0-53,-11-6-62,10 6-89,-10 0-129,0-3-55,1 3-12,-1 0 23,0-8 44</inkml:trace>
          <inkml:trace contextRef="#ctx0" brushRef="#br0" timeOffset="25974.4536">-3901-832 126,'0'-5'184,"0"-1"-36,0-4-70,0 4-91,0 1-86,0-6-45,9 1-22</inkml:trace>
          <inkml:trace contextRef="#ctx0" brushRef="#br0" timeOffset="25278.4207">-8290-1746 7,'48'10'215,"-11"0"49,0 1 21,2-5-2,-2-1-29,1 1-30,-10-6-18,0 0-13,1-6-8,-11 6-7,10-5-7,-9 5-6,-1-6-13,-7 1-18,7-1-23,-8 6-23,8-3-23,1-4-22,-10 3-26,11 4-32,8-6-36,-10 1-48,10-1-69,1 1-91,-1-1-157,0 1-76,10 0-18,-10 1 17,0 4 54</inkml:trace>
          <inkml:trace contextRef="#ctx0" brushRef="#br0" timeOffset="-29428.9687">-2896-685 165,'-17'-9'258,"8"2"24,9 2-50,-11 0-49,2-1-26,9 2-10,-9-2-3,9 6 0,-10 0-2,10 0-4,0 0-12,0 6-14,0-6-18,-9 0-17,9 0-12,0 0-15,0 0-15,0 0-8,-9 4-6,9 7 1,-11 5 0,11 5 5,-8 11 6,-1-5 5,9 4-1,-11 5-1,11 8-2,0-2-5,0 5-4,0-5-4,0 10-6,11-3-10,-11-1-1,9 5-3,-1-1-1,-8-3-2,0-4-1,11 5-2,-11-8-14,0-1-18,0-8-22,0-2-31,0-4-38,0-7-48,0 2-43,0-12-56,-11 0-99,3 1-32,-1-11 4,-2 0 37,2-4 44</inkml:trace>
          <inkml:trace contextRef="#ctx0" brushRef="#br0" timeOffset="-29053.9495">-2688 130 54,'19'-22'311,"-1"7"48,1-1 37,-1 5-68,-7 6-81,-2-1-61,-9 1-49,0 5-26,0 5-14,0 6-3,-20 5-2,11 5-2,0 0-7,-10 6-16,1-1-21,-1 5-16,-1-4-9,2-2-8,-1 3-7,10-1-17,-10 4-27,10-9-36,0-2-54,-2-4-71,2 1-113,0-7-93,9-6-33,-8 8 6,8-12 36,0 5 63</inkml:trace>
          <inkml:trace contextRef="#ctx0" brushRef="#br0" timeOffset="25438.423">-6719-1620 183,'28'6'334,"9"0"30,-19-2 0,10 1-99,-8-5-84,-1 5-65,-1 1-45,-9-1-29,10 1-20,1-1-21,-11 1-22,10 5-27,-1-8-41,10 8-47,1 0-69,8-5-80,0 5-36,11-1-3,-2-6 23</inkml:trace>
        </inkml:traceGroup>
      </inkml:traceGroup>
    </inkml:traceGroup>
  </inkml:traceGroup>
</inkml:ink>
</file>

<file path=ppt/ink/ink2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57.18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1440C0A-604F-4839-A997-62C2E4867113}" emma:medium="tactile" emma:mode="ink">
          <msink:context xmlns:msink="http://schemas.microsoft.com/ink/2010/main" type="inkDrawing" rotatedBoundingBox="15504,13790 23367,15990 23339,16091 15476,13890" semanticType="strikethrough" shapeName="Other">
            <msink:sourceLink direction="with" ref="{817BEA96-5970-4F4C-AB31-01FDB37EDE35}"/>
          </msink:context>
        </emma:interpretation>
      </emma:emma>
    </inkml:annotationXML>
    <inkml:trace contextRef="#ctx0" brushRef="#br0">23-1 162,'-10'5'229,"1"-5"11,9 0-75,-9 6-51,9-6-33,0 0-13,0 3-5,0-3 0,0 8 6,0-8 3,0 0 3,0 3-2,0-3-1,0 0 2,0 0-1,9 0-1,-9 0-2,0 0 0,0 6-2,0-6-9,9 0-10,1 5-12,-1-5-8,10 0-9,-1 6-7,-7-6-4,7 5-2,1 1 0,-1-6-3,1 5 0,1 1-1,7-3-2,-8 4 1,9-3-1,1 2-1,-1-1 2,0 6-2,10-5 1,-10 4 0,9-6 1,-8 9-1,8-4-1,0-4 0,2 6 1,-2-5 0,-8 4-1,8 1-1,-9-1 4,9 1-2,-8-1 0,-1 1-1,0 0 0,-10-7 0,11 6-3,-10-4 2,9-1 0,-10 6 0,2-5 2,-2-1 1,1 4 1,9-3 1,-8 1-1,-2-3 2,1 1 0,-1 1-2,10-1 0,-8 0 0,-3 1-1,3-1-2,-11 6 1,10-5-1,1-3 0,-11 8-1,10-5 1,-10-1 0,9 1 0,-8 5 1,8-6 0,-7 1-1,6 3 0,3-4 0,8 6 0,-10-5-1,10-1 1,1 6 0,-1-6 1,0-1-1,1 8-2,-1-7 0,-10 0-1,10 5 1,1-4 0,-10-1 0,-1 6 1,10-7 0,-8 3 0,-2-3-1,1 6 0,0-4 1,10-1-1,-11 6 0,10-5-2,0-2-2,1 6-1,-1-4-2,0 5-3,10-6-2,-10 6 0,9-2-2,-9 2 0,1 0-2,8 0-1,-9 0 0,-8-2-4,7-2 0,1 3 3,-9-3 0,10-3 1,-11 6 2,1-4 4,9 5 4,-8-11-2,7 11 3,-8-7 1,9 2 1,1-2 1,-1 2-2,0-1 2,1 1 2,8 4 2,-9-5 1,10 5 1,-10 1 2,9-6-1,0 6 1,-8 0-1,-1-1-1,9 1 0,-8-7 0,-1 9 0,0-4-1,-8 2 1,7-6 2,1 1-2,0 5 2,1-7 2,-1 6 0,0-4 1,1 5 7,8 0 0,-9-6 0,10 4-2,-1-2-1,2 3 0,-2-5-9,0 1 1,1 5 0,-1-6-1,-9 4 0,11-2 0,-12-3 0,1 2-1,-9 5 0,10-6-3,-11 6 1,1-6 0,0-1-9,-1 2 5,2 0 3,-2-1 4,10 1-1,-9-2 0,10 1 8,-1 0-3,0 6-4,10-5-1,-10 5 0,9 0 0,1-2-1,-1 2 1,2 5-2,-11-7 0,9 8 0,1-6 0,-10-1 0,9 5-1,-8-2 1,-1-2 0,0-2 0,1 2-1,8 0 0,-9 0 0,0-1-1,1-6 0,8 7 0,0 0 2,1-5-14,-1 4 7,2 0 6,7-5 2,2 6 2,-2-1 2,-9-4 16,11 4-4,-2-5-4,-7 7-1,-2-8-2,9 1 0,-8 1-1,1-1-1,-2 0-2,-9 1-1,9-1 1,1 6-2,-1-5 0,2-3 1,-2 8-2,9-5 3,-7 5-4,-2-6 2,10 6 1,0-2-1,-9 2 1,-1 0 1,11 0 2,-11 0 1,0-2 0,-8 4-1,8-4 1,-9-3 0,0 4 0,1 1-1,-1 0 2,0-1 2,1 0 4,8 1 0,-9-6 3,10 11 5,8-6 0,-7 6 0,7-5 0,-9 5-3,11-1-3,-2 7-3,2-6 0,-2-1-4,2 6 0,-2-4 1,-7-1-1,7-1 1,-9-4-1,2 5-1,-2 0 2,1-6-2,-1 6 1,11-5 0,-11-1 2,0 5 1,1-4-1,9 5 0,-9-5-1,8 4 0,2 1-3,-11 0-3,11 1-1,-11-7-2,0 0-1,0 1 0,-8 0-1,-1-6-1,0 4 1,-8-2 1,-2 3 0,1-3 0,-10-3 0,10 1 2,-10 0 0,11-5 1,-11 6 5,10-1-1,-10-5 2,9 4-2,-8-4 2,8 0-3,-7 7-1,-2-7-1,10 0-1,-10 0 1,0 0-1,-9 0-3,9 0-5,1 0-8,-10 0-14,0 0-21,0 0-32,0 0-47,0 0-78,0-7-131,-10 3-59,1-1-18,0-11 13,0-1 36</inkml:trace>
  </inkml:traceGroup>
</inkml:ink>
</file>

<file path=ppt/ink/ink2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9:10.563"/>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57 72 46,'-9'-4'180,"9"-3"-2,-9-3-40,-2 4-36,11-4-18,-9 5-6,0-6 1,9 5 2,-10 1 2,10 0-2,0 1-1,0-3 0,0 7 0,0-4-2,0 4-5,0 0-4,10 0-8,-10 0-8,9 0-11,0 0-4,2 0-5,-2 0-4,10 4 0,-10-4 1,0 7 0,0 2-3,10-4-2,-10 6 0,2 0-2,-2-6 1,-1 6 1,3-1 1,-2 6 1,0 0 0,0 1 2,10 3 0,-10-4 1,10 4-2,-10-3 0,11 5-7,-1-8 0,8 3-4,-8-1-2,10 0-2,-10 0-1,8-1 4,1-5-2,1 7-1,8-3 1,-9 3 0,11-6 1,-12 5-1,12-7 1,-11 8 3,9-6-1,1 0-1,-1 3-2,0-1-2,-8 2-1,8-5-3,2 7-1,-2-2-2,0 1 1,0-5-2,2-1-1,-2 5 0,-8-4-1,8 0-1,0 5-1,1-6 0,-1 1 0,-9-1 1,11 1-1,-12-1 0,1 8 1,1-7 0,8 3 0,-9-3-1,1 0 1,-10 0-1,9-2 2,1 2 1,-1 0-1,0 0 1,-1-5-3,1 4 0,-8 0-1,8-5 0,1 6 0,-12 0 0,12 0 2,-10-1-1,-1 1 0,1-6 1,1 5 0,8 6 0,-10-5-1,1 0 1,-10-2 1,11-4-1,8 1 1,-10 5 0,1-6 1,-1 6 1,2-6-1,-1-1 0,-1 2 0,1 5 1,10 0 1,-11-1-1,1-4 1,-1 3 3,10 4-3,-8-4 1,8-4-1,-10 12-2,1-12 0,10 5-3,-10 0 1,-1 7-1,1-6 0,-1 0 0,-7-8 1,6 8 1,3-5 1,-1-1-1,-1 6 4,2-1 2,-3-4-1,3-2 2,8 7 3,-10 1 0,10-3-1,1-4 0,-10 6 0,9 0-1,1-1-1,-1 0 0,-10 1-2,10 0 1,-8-5-2,8 5 1,-1 0-2,-8-2-1,1 2 1,8 0-1,-10-6 0,1 4-2,-1 2 3,2-5 0,8 5-5,-9-1 10,8-4-2,-7-1 0,8 6-1,0-5 0,10-2 5,-10 2-10,0-2 2,1 7 1,8-5-1,-9-1 1,0 0-2,1 0 0,-1 5-2,-1-3 1,12-3-1,-11 6 0,9-4 0,-8-1 0,-1 6 0,-1-5 0,1-2 0,1 6 0,-1-4 1,9 1 0,-8-3-1,9 1 0,-11 1 0,12-6 0,-2 5-1,1-5 0,-10 5-1,0-1 1,9 3 0,-8-1-1,-1-2-1,0 3 1,1-3 0,-11 1 0,1 0 1,9-5 0,-10 6 0,2-6 1,8 5 0,-10-5-1,10 6 0,-8-6 0,8 5 0,0-5-2,-10 0-1,11 0 1,-1 6 0,0-6 0,1 3 1,-1-3 0,0 0 0,1 8 0,-12-8 0,3 0-1,8 3 0,-10 3 0,1-6 0,10 5 1,-10-5 0,-1 6-1,10-6 1,-8 5-1,8-5-1,-10 6 0,10-6 0,-8 5 1,8-5 0,-10 0-2,10 6 1,1-6 0,-1 3-1,0-3 2,1 7 0,-1-7 0,0 4-1,-1 2 0,2 0 0,-1-6 0,0 5-2,1 0 1,-1 0 1,0-5 2,1 6 0,-1-1 1,0-5 1,-1 4-1,1 2 0,1-6 2,-1 6 0,0-6 1,-8 5 0,8-5 2,-10 0-2,10 6 0,-8-6 0,-2 0-1,10 4 0,-9-4 0,-10 0-1,11 5 1,-2-5 1,1 5-1,0 1 0,-1-6-1,11 0 3,-10 5-3,-1 1 3,10-6 0,-8 5-1,-2-5-1,10 6-1,0-2 0,-8-4-1,-2 7 0,10-7 0,-9 3 3,-1 3-2,-7-6 0,-2 5 1,10-5-1,-10 6 0,10-6 1,-1 0 0,-9 0 1,10 0 0,-10 0 1,11 0 0,-11 5-2,10-5 1,-10 0-1,10 0 0,-10 0 0,11 0 0,-2 6-1,1-6 0,1 5 1,-12-5-1,10 0 1,2 6 1,-11-3-1,10 4 0,0-3-1,-1-4 0,2-4-1,-2 4 0,-8 0 0,8 0 0,1 0 1,-1 0 1,2 0-2,-1 0 1,-1 0 0,1 0 1,-1 0-1,2-7 0,-1 7 1,9 0-1,-10 0 0,-9 0-1,11 0 1,-1 0 0,-1 0 0,1 0 1,-1 0 0,2 0 1,-1 0-1,-1 0 0,1 0 0,-1 7-1,-7-7-1,6 0 1,3 0-1,-11 0 2,10 0 0,-10 0 2,10 0 0,-1 0 0,-7 0 0,7 0-1,-8 0 1,8 0 0,-8 0-1,8 0 2,-9 0 0,11 0-1,-11 4 0,1-4 0,8 0-1,-8 0-1,-1 0-1,0 6 1,11-6 0,-11 0-1,10 5 1,-10-5-1,10 0-1,-1 6 0,2-6-1,-2 0 0,-8 5 1,8-5 0,1 0 2,-1 6-1,-7-6 1,7 0-1,1 5-1,-10-5-1,10 0-2,-10 5 1,11-5 0,-2 0 0,1 4 1,0-4 1,-1 0 0,2 7 0,-3-7 0,-6 0 0,7 6-1,1-6 0,-1 0-1,1 4-1,-10-4 0,11 5 2,-11-5 1,10 0 0,-10 6 0,10-6 0,-10 0 2,11 0-2,-11 5-1,10-5 0,-10 0-1,10 0 1,-1 0-1,2 5-1,-2-5 0,1 0-1,-10 6 0,10-6-1,-1 5 1,2-5 1,-1 7-1,-1-2 2,1-5 1,-1 6 0,-7-2-1,7-4 1,-8 5 2,8 0-1,1-5-1,-1 6 1,-7-1 1,7 1 0,1-6-1,0 5 2,-1 0-1,-9-5 0,11 0 0,-12 6-1,12-6 2,-11 5-1,10-1 0,-10-4-1,0 6 0,2-1 0,6 1 1,-6-1 0,-2 0 1,0-5-2,1 5 1,8 1-2,-7-1 1,-2-5 0,8 5 0,-6 0 1,7 1 2,-8-2 0,8-4-2,1 6 0,-10-1 1,11-5 0,-2 6-1,-8-1 0,8-5 2,-8 5-1,8-5 0,-9 6-1,11-6 0,-11 0 2,10 0-1,-10 0-1,10 0 1,-10 0-1,11 0 0,-11 0 0,10 0 0,-10 0 0,10 0-1,-10 0 0,9 0 1,2 0-1,-11 5 0,10-5 0,-10 0 0,10 4 0,-10-4 0,11 7-1,-11-1 1,0-6 0,10 4 1,0 1 0,-10 0-1,9-5 1,-7 6-1,6-1 0,3 1 0,-1-6-2,-10 5 1,11 1 1,-11-1 0,8 1 0,-6-3 0,-2 3 0,10-1 0,-10 1 0,0-1-2,2 1 1,-2-1 0,8 1 0,-6 4 0,7-6 0,-8 2 1,8 5 0,1-6-1,10 6 1,-11-6-1,10 6 0,-9-1-1,10 1 1,-11-6 0,10 5-2,-9 1 1,-1-6 1,2 5 1,-1-3 0,-1 2 2,-8-4 1,8 6-1,-9-5-1,2-1 1,-2 1 0,0-1-2,1 1 1,8-3 0,-8 3 0,-1-1 0,9 1 7,-7 5-2,-2-6-2,0 0-3,10 6 0,-10-7-1,1 2-7,-10 1 11,9-3-2,0 1-1,2 0 0,-11 1-1,9-1 0,0 6-7,-9-11 5,8 10 2,-8-10 0,11 7 2,-2-4-1,0-3 3,1 6-2,-10-1-2,9 1 1,11-1-1,-20 1 0,9-1-3,-1-5 2,1 0 1,2 6 0,-2-6 0,-9 3-1,9-3 1,1 7 0,-10-7-1,0 0 0,9 0-1,-9 4 2,0-4-1,9 0 1,-9 6 0,11-6 1,-11 5 0,0-5 0,9 0 0,-1 0 0,1 0 0,-9 0 0,11 0-1,-2 0 2,-9 6 0,9-6-1,-9 0 0,0 0-1,10 0-5,-10 0-9,0 0-15,0 0-17,0-6-18,0 6-22,-10 0-20,1 0-17,-11 0-15,20 0-12,-9 0-19,9-5-26,-8-1-41,8 2-74,8 4-43,-8-10-11,9-1 16,-9 0 38</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5:17.84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C21CA57-46B3-422F-B9B8-352D67A91A53}" emma:medium="tactile" emma:mode="ink">
          <msink:context xmlns:msink="http://schemas.microsoft.com/ink/2010/main" type="inkDrawing" rotatedBoundingBox="1665,10783 3077,10287 3108,10375 1696,10871" semanticType="underline" shapeName="Other">
            <msink:sourceLink direction="with" ref="{1D420A33-375B-47AD-B69B-347F063F8CB9}"/>
            <msink:sourceLink direction="with" ref="{0A9545A3-0D43-496D-A092-CBE235594191}"/>
          </msink:context>
        </emma:interpretation>
      </emma:emma>
    </inkml:annotationXML>
    <inkml:trace contextRef="#ctx0" brushRef="#br0">-19-339 205,'-19'0'233,"1"0"-4,-2 5-62,2-5-36,8 6-21,-8-6-12,-1 0-6,10 4-5,-11-4-2,2 7-1,8-7 0,1 0 0,0 3 2,-1-3 3,1 0 4,0 0 4,9 0 1,-11 0 4,11 0-1,0 0-3,0-3-9,11-4-11,-2 3-14,0-7-16,19-6-13,9 3-12,2-9-8,16 3-3,12-6-6,8-1-3,0 2-4,1-8 1,9 6 0,-2 1 1,2 6 2,-10-3 2,1 2 0,-2 0-3,-8 0-6,-9 6-13,-1-2-20,-9 7-31,-9 0-38,0-1-50,-10 6-58,0-1-87,1-4-89,-12 6-29,3-3 9,-2 1 33,1 2 54</inkml:trace>
  </inkml:traceGroup>
</inkml:ink>
</file>

<file path=ppt/ink/ink2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9:14.158"/>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-4-4 42,'0'0'204,"0"5"6,0-5-36,0 0-46,0 0-36,0 0-26,9 0-17,-9 0-12,0 0-7,0 6-4,0-6-2,0 0-1,0 5-2,0-5 3,0 6 1,0-1 2,0-5 3,0 6 6,0-2 8,9-4 8,-9 0 2,0 7 4,9-7-1,-9 0-1,0 0-8,0 0-5,11 0-3,-11 0-9,0-7-5,0 7-6,0 0-7,0 7-5,0-7-5,0 0 1,0 0-1,9 0 0,-9 0 2,0 0 2,0 3 2,9-3 2,1 0 2,-1 0 1,-9 0 7,9 6 2,1-6 0,-10 0 2,9 0 2,-9 0-1,9 0-5,-9 0 1,11 0-1,-11 0-5,0 0-3,9 0-3,-9 0-3,9 0-4,-9 0-1,0 5 0,8-5 0,-8 0-1,0 6 1,11-6-1,-2 0 1,-9 0 0,9 0 2,1 0 1,-10 0-1,9 0 3,0 0-1,-9 5 0,11-5 1,-11 0-1,0 0 2,0 0-3,9 0 0,-9 0-1,8 0 0,-8 0-1,0 0 1,9 6 2,2-6-2,-2 0 2,-9 5-1,19-5 1,-10 0 1,0 0 0,2 0 2,-2 6-2,8-6 2,-6 0-2,-2 3 0,0 4-2,1-7 0,-1 4-1,11-4-1,-20 0 0,8 0 0,1 0-1,0 6 1,-9-6 2,11 5 2,-2-5 3,0 0 2,10 0 5,-10 6 0,1-6 0,8 0-2,2 0-1,-11 0-1,10 0-5,-1 0-1,-8 5 3,8-5-2,-9 0 0,11 0-1,-11 0-1,1 0-1,-1 0-3,-9 0 0,9 0 0,1 0-1,-10 0 1,9 5-1,0-5 0,-9 0 0,9 5 0,2-5-1,-2 0 0,0 6 0,1-6-12,-1 4 6,0-4 2,10 6 2,-10-6 1,2 5 1,-2-5 10,-9 5-5,9-5-3,0 7-2,1-7 0,-1 4 0,0-4 0,1 5 1,-10-5 0,9 0 0,0 0-1,2 0 2,-2 6 1,0-1 0,-1-5 3,3 5 0,7 0 0,-8 1-1,-1-6-1,11 6-1,-11-2-2,8-4 0,-6 7 0,7-4-1,-8-3 1,8 6-1,-7-1 0,-3-5 1,1 6 0,0-6 0,2 5 0,-2 1-1,0-1 0,1-5 1,-1 0-1,11 6 0,-20-3 0,17 5 0,-8-8-1,2 3-1,7 3 1,1-1 0,-10 1 0,10-6 1,-1 5 0,-7 1 0,7-6 0,1 5 1,-10 1-1,1-3 2,8-3-1,-9 7 0,2-3 1,-2-4 0,0 6-1,1 1-6,-10-7 5,9 0 0,0 4 0,1-4 1,-1 5 1,0-5 6,2 0-3,-2 0-1,9 0-2,-8 0 0,-10 0 0,9 0-1,0 0 0,1 0 0,-10 0 0,9 0 0,-9 0 0,9 0-1,-9 0 0,0 0-1,0 0-1,11 0 1,-11 0 0,0 0 1,0 0 0,0 0-1,9 0 1,-9 0 0,0 6 1,9-6-1,0 0 1,-9 5 0,10-5 1,-1 0 0,0 5-1,10-5 2,-10 0 0,2 4 1,-2-4 0,0 0 0,-1 7 1,3-7 0,-2 0 0,0 6 1,1-6 0,-1 4-1,0-4 2,2 0-1,-2 0-2,-9 0 1,8 0 1,1 0-4,2 6 1,-2-6-1,0 5 0,1-5-1,-1 0-1,0 0 2,2 5-1,-3 0 1,1-5-1,0 6 1,2-1 0,-2 0 3,10 0-1,-10-5-3,0 6 1,2-6-1,-3 5 1,1 1-4,-9-6 1,9 4 1,2 1 0,-2-5 1,10 5-1,-10 1-3,0-6 3,10 5 0,-10 6 0,11-11 0,-11 10 2,10-4 6,-10-2-3,10 2-1,-1-1-1,-7 1 0,7-1 7,-9 1-4,10-1-2,0 0-2,-1-1 1,2 9 0,-2-2-10,1-7 6,0 1 1,-10 6 0,11-6 0,-2 6 1,-9-5 1,10 5-1,-10-8-1,10 3-2,-10 5 2,11 0 2,-3 0 2,3-8 0,8 14 0,-8-6 6,-3 5-3,3-7-2,8 2-1,-10 5-1,1-6-1,-1 1 0,2 0 0,-1-1 0,-1 0-1,1 1 0,-1 0 1,-7 0-1,17-2 0,-19 2 0,10 6-1,-10-6 1,11-1 0,-11 1-1,9-1 1,-8 1 0,8-1-5,-8 1 4,8 6 0,2-8 2,-11 2-2,10 5 1,-10-5 5,10 4-3,-10-4-2,11-1 0,-11 6 0,9-6-1,-8 0 0,-1 1 0,10 0 1,-10 0-2,0-2-2,2 4 2,-2-4 1,0 2 0,10 5 0,-10-5 3,0-2 2,1 2-1,8 0-1,-7 0-1,-2 0 0,8-2-1,-6 2 1,-2 0-1,10 0 0,-10 0 1,0-2 1,11 3 0,-12-2-1,12 0 0,-11 1 2,0 4-1,10-4 0,-10-1 0,10 1-1,-10 0 1,11-2-1,-11 2 0,10 0-1,-10 0 0,10 6 0,-10-14-1,9 14 1,-7-6-1,-2 0 0,10-1-1,-10 1-1,0-1 0,10 1 5,-10 5-3,2-5 0,-2 0 0,0-1 0,10 0 0,-10 1-6,0-1 4,10 1 0,-10 4 1,11-3 1,-11-3 0,10 7 0,-10-11 1,10 7 0,-10-1-1,11-2-1,-11 2 1,0-6-1,10 6 0,-10-1 0,10 0 0,-10-4 1,0 5 1,2 0 1,7-6-1,-10 1 1,3 4 1,-2-6-3,0 2 0,1 5 0,-1-6 0,0 6 1,2-6 0,-11-1-1,9 9 0,0-9 1,-1 2-2,3-1 0,-2 0 0,-9 0 1,9 1 0,1-1-1,-1 5 1,0 1-1,2-1 1,-2 0 0,8-4 8,-6 5-4,-2 0-2,10-1 0,-10 0 0,11 6 0,-12-10-7,10 4 5,-7 1 2,-2-7 2,0 9-1,-9-4 6,10-4-2,-1 6-2,10-7 1,-10 13-1,11-7 2,-2 7-4,1-6 3,-1-6 2,1 4 0,1-2 1,-2-3-2,1 7 1,-1 0-3,1-6 0,1 6 0,-2-1-1,-9 1 0,10 4-1,0-4 1,-1-1-1,-7 2 0,7-8 0,-9 6 1,1 1-1,8-5 0,-8 5-2,-1-6 0,0 1 1,2 5 1,-2-8-1,0 3 0,-1 5 0,3-6 0,-2 1-3,0 5 0,1-8 0,-1 4 1,0-3 0,2 2 1,-2-1 1,0 1 0,-1-1 0,3 6-1,-2-6-1,0-1 0,1 3 1,-1 3 0,-9-5-1,9 0 0,2 6 8,6-5-5,-17-1-2,20 6 0,-11-6 0,0-1 0,1 7-8,-1-5 5,0-1 1,2 5 1,6 1 2,-6-5 0,-2 3 2,0-4 0,10 6 1,-10 0 0,0-5 0,1 4-1,-1-6-1,11 2 1,-11 1 1,0 2-1,0-3-1,10-1 2,0 6 0,-10 0 0,11-6 1,-2 4-1,1 2-2,-1 0 2,1 0-3,1 6 0,-2-8 1,1 2-1,-1 0 1,1 0-1,1-1 3,-2 0-3,-9 1-1,1-1 0,-1 1-1,0-1 0,10 0 1,-10-3-1,2 2 3,-2 2-2,8-6 3,-6 6-1,7-1-1,-8-3 1,8 2 1,2 2-1,-3-6-1,3 6 0,-1-2 0,10 2-2,-12 0 0,3 0 0,-2 5 1,1-12-1,1 9 0,-3-9 2,3 7-1,-2-1 2,1-4-1,0 5 0,-1 4 0,11-9 2,-10 4-1,9 1 0,-10-6-1,11 5-1,-10 0-1,9 1-2,-10-6 1,11 1 0,-10 4 1,-10-4 0,10-1 2,-1 0 0,2 0 0,-11 1-2,10-2 0,-10 2 2,10 1-1,-1-3 1,-7 1 0,7 0 3,10 1 1,-9-1-1,-1 1-2,10 5-1,1-7 1,-1 3-1,0 2-2,1 2 1,-1 0 1,1-6 0,-1 4 0,-1 2 0,1-5 0,0 5 0,1 0 0,-1-6 0,-9 4 0,-1 2 0,11-5-1,-10 5 1,-1-11 0,1 5 0,1 0 0,-2-5-1,1 6 1,9-1 0,-10-5-1,2 4 0,-2 2 0,1-6-2,0 6 0,10-1 0,-11-5 1,1 6 0,-1 3 0,10-4 2,-8-5 1,-1 11 1,-1-5-2,1-1 2,-1 1-1,1-2 4,1 3-4,-2-4 0,1 3 0,-1-1-1,1 1 1,1-1-3,7 1 1,-8 5-1,9-8 1,-8 4 0,-2-3 0,1 2 1,-1 1 1,1-3 1,-10 1-1,11 0-1,-11 1-1,0-6 0,1 5 0,8-1-1,-18-4 1,19 7 1,-10-7-1,2 6 1,-2-2-1,9-4 0,-8 7 0,8-7 0,-8 3 1,8 3 0,-7-1 2,7-5-2,1 6 1,-10-1-1,10 1-1,-1-1 1,-7-5-1,7 6 3,-8-3-3,-1 4 0,0-7 1,0 4-1,10 2-1,-10-6 0,2 5-3,-2-5 1,10 6 2,-10-1-1,9-5 2,1 6 0,1-1 5,-3 0-2,12-1-1,-1 7 0,-9-5-3,10 4 0,-2 1-1,1-6 2,0 5 0,1 2 0,-10-8 0,9 7 1,1-1-2,-11-4 0,1 5-1,-1 0 1,10-8 0,-8 8 0,8-5 1,-10 5-1,10-6 0,1 6 0,-1-2 0,-9 2 0,10 0 0,-1 0 0,-1 0 0,1-2 0,11 8 0,-12-6 0,12 5 0,-11-6-1,-1 6-1,11-6 1,0 6-1,-10 0-1,9 4 1,1-3 1,-1 4 0,2-4-1,7 3 0,-9 2-1,2-7-1,7 6-2,-8 1 2,9-7 0,-9-4 0,8 5 1,2 4-1,-2-9-1,-7 5 1,-2 0 1,9-6 0,-7 6-2,-12-6 1,11 1 0,0 0 0,-1-1-4,-9 0 3,10 1 2,-1-5 2,2 5 2,-11 0 2,9-8 4,1 8-1,-1 0-2,11-5-1,-11 5 1,0-1-1,11 1-1,-11-1 1,0 1-3,1-1 1,-1 1 1,2 0 0,-2 5 3,0-6-3,1 1 2,-1-1-2,2 1-1,-2 0-1,-9-7-2,10 7 2,-1-1 0,-9 1 0,10-1 0,-1-4 0,2 4 0,-2 1 0,0-1 0,0 1 0,1 0 0,1-1 0,-2 0 0,0 1 0,-9-5 0,1 5 0,-1 0 0,0 0 0,1-8-1,-1 3 0,-10 5 0,10-6 0,-8 1 0,-2-1 1,1 1 0,-1-3 0,1 4 0,1-3-1,-2-4-2,-8 6-6,8-6-5,1 6-10,-10-6-12,0 0-20,2 0-21,-11-6-29,9 0-38,-9 2-40,-9-6-45,9 4-66,-20-10-112,1 5-38,-8-9 4,-1-8 29,-11 3 49</inkml:trace>
</inkml:ink>
</file>

<file path=ppt/ink/ink2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9:15.180"/>
    </inkml:context>
    <inkml:brush xml:id="br0">
      <inkml:brushProperty name="width" value="0.26667" units="cm"/>
      <inkml:brushProperty name="height" value="0.53333" units="cm"/>
      <inkml:brushProperty name="color" value="#00FFFF"/>
      <inkml:brushProperty name="tip" value="rectangle"/>
      <inkml:brushProperty name="rasterOp" value="maskPen"/>
      <inkml:brushProperty name="fitToCurve" value="1"/>
    </inkml:brush>
  </inkml:definitions>
  <inkml:trace contextRef="#ctx0" brushRef="#br0">0 30 97,'28'0'261,"1"6"27,8-6-15,-9 0-67,1 0-45,8-6-27,-9 6-14,1-5-3,-11 5-2,1-6 8,0 1 2,-10 5-3,0-5-10,2 5-12,-2-4-14,-9 4-16,9 0-14,-9-6-11,9 6-7,-9 0-7,0 0-6,10 0-2,-10 0-7,18 0-5,1 0-3,10 6-2,8-2-2,0 1-3,11 6 1,-2 0 1,2 0 0,9 0-1,-11 3 1,10-3-1,-9 6-1,9-3 1,-8 3-1,-2-6 1,2 5-1,-2-1 1,2 6-1,-2-5 0,11-1 1,-9 1-1,7 6-1,1 0 0,10-2 0,-9 5 0,8-1 0,-8 1-1,9 3 0,-10-3-1,1 2 0,9-1-1,-10 5-1,-9-4 0,9 4-2,-10 1 2,11-1-1,-9-3 0,-2 3 0,-9 1 1,11 0 0,-11-6-1,11 16 0,-11-10-2,1 5 1,9 0 1,-9-12-3,8 8 1,2 0 0,-2-2 1,2 0-1,-2 0 1,2 1 0,-11 6 3,11-7 2,-2 5 1,-9-3 4,11 4 3,-11-5 6,11-1 1,-2 7 2,2-7 2,-11 7 1,9-2-2,2-5-1,-11 8-1,10-8-1,0 6 0,-1-1 0,2 1 3,9-1 1,-11-3 1,11 4-1,-9 1 1,-2-7-2,1 5-2,0-4-1,0 0 0,0-1 0,-10 1 0,2 1 1,-2-8 2,0 3 2,-8-3 0,8 2 0,0-6 2,-8 6-1,8-1-3,2 0-1,-2 0-3,0-5-1,0 7-5,1-1-3,1-2 1,-2 3-3,0-8-4,0 2-8,-8 3-14,-1-8-21,-9-3-29,-1 3-39,-7-7-43,-2-5-52,0 1-60,-9-6-125,0-6-57,-9-4-6,0-1 25,-2-9 45</inkml:trace>
</inkml:ink>
</file>

<file path=ppt/ink/ink2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6:24.24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AEBBBA8-2F12-4461-B395-CBE61BA84A1B}" emma:medium="tactile" emma:mode="ink">
          <msink:context xmlns:msink="http://schemas.microsoft.com/ink/2010/main" type="writingRegion" rotatedBoundingBox="981,10276 4460,10547 4373,11664 894,11393"/>
        </emma:interpretation>
      </emma:emma>
    </inkml:annotationXML>
    <inkml:traceGroup>
      <inkml:annotationXML>
        <emma:emma xmlns:emma="http://www.w3.org/2003/04/emma" version="1.0">
          <emma:interpretation id="{362A2414-A5AC-47E4-BB05-AC4A68A797D1}" emma:medium="tactile" emma:mode="ink">
            <msink:context xmlns:msink="http://schemas.microsoft.com/ink/2010/main" type="paragraph" rotatedBoundingBox="981,10276 4460,10547 4373,11664 894,11393" alignmentLevel="1"/>
          </emma:interpretation>
        </emma:emma>
      </inkml:annotationXML>
      <inkml:traceGroup>
        <inkml:annotationXML>
          <emma:emma xmlns:emma="http://www.w3.org/2003/04/emma" version="1.0">
            <emma:interpretation id="{95157ED3-0CE3-4E44-B0D6-70187628E1AD}" emma:medium="tactile" emma:mode="ink">
              <msink:context xmlns:msink="http://schemas.microsoft.com/ink/2010/main" type="line" rotatedBoundingBox="981,10276 4460,10547 4373,11664 894,11393"/>
            </emma:interpretation>
          </emma:emma>
        </inkml:annotationXML>
        <inkml:traceGroup>
          <inkml:annotationXML>
            <emma:emma xmlns:emma="http://www.w3.org/2003/04/emma" version="1.0">
              <emma:interpretation id="{2D59EED2-0449-4273-9586-6DDCB0D487D2}" emma:medium="tactile" emma:mode="ink">
                <msink:context xmlns:msink="http://schemas.microsoft.com/ink/2010/main" type="inkWord" rotatedBoundingBox="1664,10550 4442,10766 4373,11664 1594,11447"/>
              </emma:interpretation>
              <emma:one-of disjunction-type="recognition" id="oneOf0">
                <emma:interpretation id="interp0" emma:lang="en-IN" emma:confidence="0">
                  <emma:literal>inn</emma:literal>
                </emma:interpretation>
                <emma:interpretation id="interp1" emma:lang="en-IN" emma:confidence="0">
                  <emma:literal>int</emma:literal>
                </emma:interpretation>
                <emma:interpretation id="interp2" emma:lang="en-IN" emma:confidence="0">
                  <emma:literal>inns</emma:literal>
                </emma:interpretation>
                <emma:interpretation id="interp3" emma:lang="en-IN" emma:confidence="0">
                  <emma:literal>init</emma:literal>
                </emma:interpretation>
                <emma:interpretation id="interp4" emma:lang="en-IN" emma:confidence="0">
                  <emma:literal>i,</emma:literal>
                </emma:interpretation>
              </emma:one-of>
            </emma:emma>
          </inkml:annotationXML>
          <inkml:trace contextRef="#ctx0" brushRef="#br0">624 973 60,'47'10'354,"0"-6"63,-9 7 56,-10-5-23,0-6-64,-10 5-45,11-10-10,-10-1-26,-1 6-30,1-5-29,1-1-38,-2 6-47,1 0-66,-1 0-39,1 0-36,10 0-38,-10 0-41,9 6-47,-1-1-49,1 1-48,1-1-41,-1 6-32,0 0-26,1-2-15,-1 3-13,0 3-23,1 1-47,-11-5-4,10 0 26,0-2 42,1 2 50</inkml:trace>
          <inkml:trace contextRef="#ctx0" brushRef="#br0" timeOffset="107.007">1695 1199 98,'38'6'284,"9"-6"32,-9 0 8,-10 0-69,9-6-55,-8 1-41,8 0-27,-18-1-24,10-5-19,-1 6-20,-10-4-19,1 3-15,-1-5-13,1 6-13,1-1-11,-11 1-10,10-1-13,-1 6-18,1 0-19,-1 0-20,2 6-16,-1-1-13,8 1-15,1 5-13,11 0-11,-12-2-25,12 2-49,-2 0-30,0-1 0,1 1 13</inkml:trace>
          <inkml:trace contextRef="#ctx0" brushRef="#br0" timeOffset="-1246.0555">2325 411 90,'37'7'232,"2"-3"44,-11 2 5,-1-6-37,1 0-42,1 0-27,-10 0-23,0 0-19,-1 0-26,2 0-18,-2 0-21,-8 0-20,8 0-18,-8 0-15,8 0-13,2 6-13,-11-6-10,10 0-13,-1 0-14,10 5-10,-8 0-7,8 0 0,0 1 3,-1-1 9,1-1 13,1 2 12,-1 0 10,-9-6 10,10 5 6,-1 1 6,-10-2 10,10 1 8,-8 0 10,-2 1 6,10-1 5,-9 1 0,-1-1-4,2 1-6,-1-2-8,-1 3-7,10-7-8,-8 3-10,-11 3-13,10-6-17,-1 0-19,1 5-26,-10-5-26,11 0-27,-3 0-33,-6 0-42,7 0-57,-8 0-21,8 0 5,-9 0 21</inkml:trace>
          <inkml:trace contextRef="#ctx0" brushRef="#br0" timeOffset="275.0161">2785 1332 266,'9'4'328,"2"2"38,-2-6-39,-9 0-68,9 0-58,1-6-47,-1 2-41,9-3-35,-8 4-26,8-3-20,2 1-17,-1-1-21,-1 6-20,1 0-21,-1 0-25,2 0-29,-1 0-22,-1 6-16,1-1-17,-1 1-15,2 4-21,8-6-19,0 7-15,1-5-9,-11-1 4,20 5 22</inkml:trace>
          <inkml:trace contextRef="#ctx0" brushRef="#br0" timeOffset="-1838.0884">4 0 276,'-9'0'316,"9"6"18,0-6-50,0 0-82,0 0-61,0 0-43,0 0-25,9 3-15,-9-3-13,9 0-11,0 8-10,1-8-4,-10 3-7,9-3-7,-9 0-6,9 6-7,-9-6-15,0 0-23,11 0-20,-11 0-31,9 5-39,0-5-58,1 6-80,8-6-30,1 0-2,-1 0 18</inkml:trace>
          <inkml:trace contextRef="#ctx0" brushRef="#br0" timeOffset="-211.0106">32 713 94,'-10'11'310,"1"0"34,0-6 27,9 0-82,-9-5-63,9 6-46,0-1-30,9-5-22,-9 4-18,18 2-20,-8-1-20,8 1-19,-7-1-19,7 5-14,-8-4-15,8-1-18,-9 0-26,1 6-30,-10-7-35,9 7-38,0-5-38,2 4-41,-2 1-56,0-7-51,1 9-8,17-9 18,1 1 31</inkml:trace>
        </inkml:traceGroup>
      </inkml:traceGroup>
    </inkml:traceGroup>
  </inkml:traceGroup>
</inkml:ink>
</file>

<file path=ppt/ink/ink2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9:20.06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EF26D901-763E-4428-B7F4-761D4786DB59}" emma:medium="tactile" emma:mode="ink">
          <msink:context xmlns:msink="http://schemas.microsoft.com/ink/2010/main" type="inkDrawing" rotatedBoundingBox="11273,11038 16808,14171 16483,14744 10949,11612" semanticType="callout" shapeName="Other">
            <msink:sourceLink direction="with" ref="{46670679-321C-4D02-8C09-EDFB57B5C95E}"/>
            <msink:sourceLink direction="with" ref="{21BE7940-6150-4079-B3F8-C5DD70BD1F32}"/>
          </msink:context>
        </emma:interpretation>
      </emma:emma>
    </inkml:annotationXML>
    <inkml:trace contextRef="#ctx0" brushRef="#br0">-5 105 60,'0'0'188,"0"4"-9,0-4-36,0 0-28,0 0-20,0 0-10,0 0-6,0 0-3,0 0-3,0 0-2,0 0-1,0 0-2,0 0-3,0 0-1,0 0 0,0 0-1,0 0-1,0-4-2,0 4 0,0 0 1,0 0 0,0 0 0,0 0 1,0 0 0,0 0-3,10-7-5,-10 7-7,0-3-4,0 3-7,0-6-5,9 1-3,-9 5-3,0-6-2,9 1-1,0 5-5,-9-6 0,11 1-3,-2-1-1,0 6 0,1-3-2,8-4 0,-8 7-2,-1-4 2,9-2-1,-7 6-1,7-11-3,-8 11 0,8-5-1,-8-1 0,8 6 0,-7 0-1,-2 0 1,9 0 0,-8-5-1,-1 5-2,10 0 0,-1-5-1,-7 5 0,7 0-1,1 0-5,-1 0 4,1 0 0,1-4 1,-11 4 0,8 0 1,3 4 4,-1-4-3,-10 0 0,11 5-1,-3-5 1,3 0 0,-11 0-1,10 0 2,-10 0 0,11 0-1,-12 0 0,1 5 0,11-5 0,-11 0-1,10 6-1,-10-6 1,10 0-1,-10 5 0,9-5 2,2 0-2,-1 6 1,-1-6 0,1 5 2,-1-5-1,2 0 0,-1 0 7,9 6-3,-10-6-1,2 4-2,-2-4 1,1 7-1,0-7-7,-1 3 4,2 3 0,-11-6 2,10 5 1,-1 1 0,1-6 1,-10 5 1,11 1-1,-3-6 1,3 5 1,-1 1-1,-1-3 3,2 4-1,-12-7 2,12 4-1,-2 7 2,10-11-1,-9 11-1,-1-6-1,2 0 1,-1 1-2,-1-2 0,1 7-1,-10-6 2,11 2-1,-2 2-2,1-3 7,0-1-4,-10 5 1,9-4-3,2 4 2,-1-3-2,-10-4-5,10 8 4,-1 0 1,-7 0-2,7-5 0,-9 5 1,10-2-1,-10-4 0,10 6 0,-10 0-1,11-2 1,-11 2 0,10 2 1,-10-4-1,10 2 0,-1-2 1,-7 4-2,7 2 1,1-5 0,-1 1-1,1-1 1,1 1-1,-2-1 1,1 0-1,-1 1 1,1 0-2,-10-1-1,11-4 0,-3 4 1,3 1 0,-1 0 0,-10-1-1,0 1 1,2-5 0,-3 5 0,10-2 0,2 2 1,-11 0 0,10 0 0,0 0 0,-1-2-1,2 7-1,-2-5 1,1 5 0,0-6 0,-1 1-1,2 5 1,-2-1 0,1-4 1,9 4-1,-8-4 0,-2 0 0,1 0-1,-1 0 0,1-2 0,1 2 1,-2 0-1,-9 0 1,10-1 0,0-6 0,-10 7-1,11 0 0,-11 0 0,9-6 0,-8 6 0,8-7 0,1 13 0,1-7 0,-2 1 3,10 6-1,-9-8-2,10 2 0,-12 0-1,3-6 0,8 0-3,-10 6 1,1-1 1,10 1 0,-11-1 2,1 1-1,9 0 1,-10-1-1,2 0 1,-1 6 0,-1 0 1,10-5 1,-8 4 0,8 1 0,-10 6 0,10-7-1,1 1 0,-10 1-1,9-3-1,1 8-1,-11-5-1,10 3 1,-9-4 0,-1 5 0,11-6 0,-10 1 1,-1 0 0,1 4 1,1-3-1,-11-6 0,8 11 0,-6-12-1,7 7 0,-8-2 1,8-5 1,-7 7-1,6-2-1,-8 1 2,11 0-1,-11 0 1,10-1 0,9 1 0,1-1 0,-1 1 1,-10 0 2,1 5-2,10 2 0,-11-9 2,20 8-1,0-2-1,-1 2-1,-9-2 0,1 2 0,8 5-2,-9-6 1,1 0 1,-1 6 0,0-2-2,10-3 2,-10 4 0,0 1 1,1-1-1,8 1-2,-9-1 5,10 1-2,-1 5-1,-9-6-1,9 0 1,1 5 0,0-3-1,0 3 0,-1-6 0,0 3-1,1-3 1,0 3 0,0-3 1,-10-3 0,9 5 0,1-7 1,-10 2-1,9-1 2,-8-6 1,8 7-1,-9-6 0,9 6 0,2-7 1,-1 1-2,-1 0 1,0 4 0,11-3 0,-11 5 1,0-8-1,-8 3 1,8-1-1,2-1 1,-2 1 2,-9 0 0,1 0 3,8-1 2,-9-5 1,-10 1 1,11 0-1,-10-1 0,-1-3-1,1 2-2,-10-9-1,2 5 0,-11 1 1,9-1-1,0-5-2,-9 0 1,0 0-1,0 0-3,0 0-10,0 0-16,0 0-26,0 0-36,-9-5-62,0-1-99,-11 1-155,1-1-71,1-4-20,-10 6 11,8-13 47</inkml:trace>
  </inkml:traceGroup>
</inkml:ink>
</file>

<file path=ppt/ink/ink2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02.43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050BF0C-254C-40A5-A55C-CFDE7B6013ED}" emma:medium="tactile" emma:mode="ink">
          <msink:context xmlns:msink="http://schemas.microsoft.com/ink/2010/main" type="inkDrawing" rotatedBoundingBox="9592,11810 10903,7946 11016,7984 9706,11848" semanticType="callout" shapeName="Other">
            <msink:sourceLink direction="with" ref="{946312D8-A575-4604-ACEA-215824FA905E}"/>
            <msink:sourceLink direction="with" ref="{3E1A7E0E-9684-4557-BD4A-DE0EF7A87881}"/>
          </msink:context>
        </emma:interpretation>
      </emma:emma>
    </inkml:annotationXML>
    <inkml:trace contextRef="#ctx0" brushRef="#br0">1171 146 74,'0'6'106,"0"0"-33,0-6-31,9 4-16,-9-4-12,0 5-6,0 1-4,9-6-1,-9 5-3,0-5-4,0 0-2,0 0 0,11 5 0,-11-5 0,0 0 3,0 0 4,9 0 4,-9 0-11,0-5 13,0 5 11,9 0 9,-9 0 10,0 0 7,0-5 19,0 5-4,0 0-5,0-6-7,0 1-5,10 5-4,-10-4-2,0-2-3,0 6-1,0-6 3,9 1 1,-9 5 0,0-5 4,0 0 2,9-1 5,-9-4 1,0 4 1,0 1 1,0 0 0,0-1-1,0-3-1,0-2 0,0 0 0,0 6-1,0-5-2,0 3-2,0 4-2,0-3-3,0 1-3,0-1-4,0 1-3,0-1-2,0 1 0,0 5-3,0-6 2,0 6-2,0 0 2,0 0 0,0 0 0,0 0 2,0 0 0,0 0 1,0 0-2,0 0 1,-9 0-2,9 0-1,0 0-3,0 0-1,0 6-2,0-1 1,0 1 6,-9-1 2,9-5 4,-10 11 5,1-2 4,0 2 1,9 0-2,-11 0-3,2 5-1,9-1-6,-9 6-3,9-5-3,-9 5 2,9 0-4,0 1-5,-10-2-1,10 8-1,-9-3-3,9-3-6,0 11 3,-9-8 1,-1 2 3,10 4 1,-9-5-2,0 6 0,-2-6-1,2 6-2,0 0-1,0 0-3,-10-6 1,10 7-1,-11-2-1,11 0 1,-1-5 2,1 7-1,0-2 3,0-6-1,9 8 1,-10-6 0,1 4-1,0 1 0,-2-5 1,2-2-1,9 2-1,-9-1 0,-1 6-1,1-12 2,0 7-1,0 1 0,9-3 1,-10 3 1,1-7 1,0 5 4,9-6 1,-11 7 3,2-6 2,9-1 3,-9 8 2,9-6 2,-10 3 1,10-3-1,-9 4-1,9-5-2,-9 1-4,0 4-1,-2 1-3,3-2-1,-1-3-1,-2 5 2,2-7-1,0 7 1,-10-7 1,10 2-2,-2 4 2,2-4-1,-9 3 0,8-3 0,1 0 1,0-1 0,-1-1-2,1 2 0,9-2 10,-9 2-4,-2-1-2,11 0 0,-9 0 0,0-6 1,9 7-11,-9 5 4,-1-7 1,1 2 0,0-2 1,9 2-1,-10-1 0,-8 0 1,7 0 0,11 6-1,-9-7-2,0 2 3,0-2-2,-1-3-1,10 5-1,-9-8 1,0 10-3,9-10 0,-11 1-2,11 8 1,0-8-2,-9 1 0,9-1-1,-9 1-2,9 0-1,-10 1 1,1-3 0,0 8 0,9-6 0,-9 5 2,-1-5 0,1 0-2,-11 4 1,11-3 0,0 5-2,-10-8-1,10 3-1,0-1 1,-10 0 0,10 0-1,9-1 1,-11 1 0,2 0-1,0 1 0,9-8 0,0 2 0,-10 5 10,10-7-5,0 8-2,-9-6-3,9 0 0,-9 3 0,9 3-10,0-1 4,-9-5 2,-2 5 3,11-1 0,-8 7 0,-1-6 1,9-1 0,-11 1-2,2 0 0,9-6 1,-9 5 0,-1 2 0,10-7 0,-9 5 2,9-2 0,-9-4 0,9 2 0,0 0 0,0 0-1,0 0 1,0 3-1,0-3-1,0 6 1,-9-7-1,9 0 0,0 6-1,-11-5 1,11 5 1,-9-6 1,9 6-1,0-6 2,-9 1-1,9 0 0,0 0 0,-10-2 1,10-4 0,0 6-1,0-5 0,0 5 0,0-6 1,-9 4 0,9 2 1,0-5-1,0 5 0,0-1 2,0 1-1,0-1 0,0 1-1,0-1 2,-9 1-1,9 0-1,0-1-1,0 0 1,0 1-1,0 0 1,-10-5 0,10-1 2,0 4-1,0-2-1,0-3-1,0 7 0,-9-5 1,9 4 0,0-5 0,0 1-1,0-2 1,0 2 0,0-1 0,0 0-1,0 2 1,0-3 1,0 7 0,0-6 0,0 0-2,-9 0 1,9 7 0,0-8 0,0 6 0,-11-4 0,11-1 1,0 6-1,0 0 1,0-5 1,0-3-1,0 5-1,0-5-1,0 3 0,0-1 2,0 1-1,0-6 0,0 5 1,0 1 1,0-1-1,0-5-1,0 6 0,0-3 1,0-3-2,0 0-3,0 7 1,0-7 2,0 0 0,0 4 0,0-4-3,0 0 1,0 6-9,0-6-14,0 0-21,-9 0-26,9-6-28,0 6-32,0 0-36,0 0-36,0-4-39,0 4-41,0-7-57,0 4-98,0-8-28,0 5 11,0-5 39,9 0 56</inkml:trace>
  </inkml:traceGroup>
</inkml:ink>
</file>

<file path=ppt/ink/ink2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04.95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EA12F15-5FCC-4359-9A2D-64F07354782A}" emma:medium="tactile" emma:mode="ink">
          <msink:context xmlns:msink="http://schemas.microsoft.com/ink/2010/main" type="inkDrawing" rotatedBoundingBox="9668,11830 9875,8301 11766,8413 11558,11942" semanticType="callout" shapeName="Other">
            <msink:sourceLink direction="from" ref="{946312D8-A575-4604-ACEA-215824FA905E}"/>
            <msink:sourceLink direction="to" ref="{3E1A7E0E-9684-4557-BD4A-DE0EF7A87881}"/>
          </msink:context>
        </emma:interpretation>
      </emma:emma>
    </inkml:annotationXML>
    <inkml:trace contextRef="#ctx0" brushRef="#br0">1058 390 169,'-9'21'202,"9"6"-27,-9-2-46,-2 2-35,2 5-19,0-1-6,-1 1-9,10-1-8,-9 8-12,0-8-5,0 5-4,-1-4-7,1 4 0,0 3 0,-2-3 3,2-5 1,-10 7 1,10-1 6,0-1 5,-10-4 4,10 5 3,-11-1 2,11-3 5,-10 3 1,10 3-1,-9-2-1,7-7-3,-6 7-3,6-6-2,2 8-4,0-8-4,-1 5-1,1 2-2,0 0-2,-2-7-1,2 6-1,-9 6-1,8-7-2,1 6-1,-10 0-2,10 0-2,-11 7-3,2-7-3,-1 5-2,1-5-2,-1 5-3,-1-3-1,-7-2-1,17 0 0,-19 0 0,11-5 1,8-1 0,-8 3 2,9-3-1,-1-5 0,1 2 0,0-7-2,-2 6 1,2-5-2,0-2 1,-1-4 0,1 6 2,0-2 1,0 3 0,-1-7 5,1 7 1,0-8 3,-2 2 1,11 4 0,-9 0 3,0-5-1,-1 5 0,1 0 1,0 1-1,9-2 1,-9-3-2,-2 5-1,11-1-2,-8 1-2,8-6-3,0 6-2,-9-2-2,9 2 1,-11-6-4,2 5 0,9-4-1,-9 0-1,-1 3 1,1 3-1,0-8 1,0 7 1,9-7 0,-20-3 0,20 4 2,-9 0 1,-1 0 0,10-1 3,-9 1 0,9 1 2,0-5 2,0 3-1,0 1 1,0-6 0,0 2-1,0-1 0,0 0-1,0 1-1,0-3-1,0-3 0,0 6-1,0-7 2,0 5 1,0-4 0,0-6 4,0 6 3,0-1 5,0 0 0,0-3-1,0 8 3,0-5-3,-9 1-2,9-1-9,0-3 0,0-4-1,-10 8-2,10-5-3,0-1-1,0 6 3,0-11-3,0 6-2,0-3-4,0 5-2,0-8-3,0 0-3,0 0-8,0 0-11,0 0-15,0 0-20,0-8-22,0 8-23,0 0-23,0-3-21,0 3-19,0-6-10,0 6-7,-9 0-3,9 6-2,-9-3 4,-2-3 4,2 8 4,0-5 5,9-3 6,-9 6 13,9-1 16,-10-5 19,10 6 14,10-6 17,-10 0 19,0-6 12,9 6 11,-9 0 12,9-5 28,-9 5 29,9 0 31,-9 0 31,0 0 32,0 0 12,0 0 2,0 0-6,0 0-10,0-6-9,0 6-10,0 0 6,11 0 4,-11 0 6,0 0-2,9 0-7,-9 0-9,9-3-11,1 3-7,-1 0-8,0-8-3,1 8 1,-1 0 4,0 0 1,2 0 0,-2 0 2,0 0-2,0 0 0,1 0-1,-1 0 0,-9 0-2,9 0-1,2 8-2,-11-8 0,9 3-1,-1-3 1,3 6 3,-2-1 0,0 1 3,0-1 0,10 6-1,1-5-2,-2-3-7,1 4-6,9-3-8,1 2-9,-1 1-9,-1-3 2,12-4-11,-2 0-5,1 0-7,9 0-1,-9 5-2,8-5-9,2 0 2,-11 0 1,11 0 1,-11 0 1,10-5-2,-10 5 1,2 0 1,-11 0-2,9-4 2,1 4 0,-10 0 1,10-7 0,-1 7 0,-9-6 1,10 6-2,-10 0-1,9-4-1,-8 4 0,10 0 0,-13 0 0,13 0 0,-10 0-1,-1 0 0,-1 4 0,1-4 1,1 0-2,-1 6 1,0-6 2,-8 7 0,8-3 0,-10-4 0,2 5 0,8 1 1,-19-6-1,10 0 0,-1 5-1,2-5 0,-11 0 1,0 5-1,1-5 1,-1 0 1,0 4 0,1-4 0,-10 0 1,0 0-5,9 0 2,-9 0 1,0 0 1,0 0 0,0 0 0,0 0 0,0 0-8,0 0-10,0 0-12,0 0-17,0 0-18,0 0-20,0 0-17,0-4-22,-9 4-24,9-5-28,-10 5-34,10-5-37,-9-6-49,9 7-83,0-13-43,0 1 2,0 0 30,0-4 45</inkml:trace>
  </inkml:traceGroup>
</inkml:ink>
</file>

<file path=ppt/ink/ink2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06.85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80F4E7D-08A1-4368-87DB-21D6E8D333A8}" emma:medium="tactile" emma:mode="ink">
          <msink:context xmlns:msink="http://schemas.microsoft.com/ink/2010/main" type="inkDrawing" rotatedBoundingBox="10768,11794 11725,8064 11866,8100 10909,11830" semanticType="callout" shapeName="Other">
            <msink:sourceLink direction="with" ref="{EB3128C4-1194-4A82-8461-15E792CED266}"/>
            <msink:sourceLink direction="with" ref="{946312D8-A575-4604-ACEA-215824FA905E}"/>
          </msink:context>
        </emma:interpretation>
      </emma:emma>
    </inkml:annotationXML>
    <inkml:trace contextRef="#ctx0" brushRef="#br0">2160 146 6,'0'-5'155,"0"5"-17,0 0-23,0 0-21,0 0-17,0 0-12,-11 0-15,11 0 0,0 0 0,0 0 1,0 0-1,0 0 1,0 0-1,0-5-1,11 5-3,-11 0-3,0 0-5,0 0-4,0 0-7,0 0-6,0 0-3,0 0-4,0 0-3,-11 0-4,11 0 0,0 0-4,0 0-1,-9 0-1,9 0 0,0 0 0,-9 0 1,9 0 3,0-5 0,-10 5 1,10 0-1,0 0 1,0 0 1,0 5-3,0-5 1,0 0-2,0 0-8,0 5 6,0-5 5,0 5 5,0 7 4,-9-8 5,9 12 14,-9 0-3,-1 1-2,1 3 2,0 7 4,-11-1 2,11 1 2,-10 4 3,10 6 7,0 0-2,-1-6-1,1 12-1,0-6-2,9 5-4,-11 2 0,11 1-2,-9 4-1,9-8-1,-9 1 1,9 0-3,-9 2-4,9-2-1,-10 1-3,1-1-1,9-6-1,-9 1 1,-1 6 0,1-6 1,0-1 3,-11 3 0,11-3-2,-10 1 0,10 0 0,-10-6-4,10 2-3,0-2 2,-2 1-4,2-6-4,0 7-1,1-8-3,-3 2-1,2 4-4,0-5 2,-1 1 1,1 0 0,0-2 0,-2 8 2,2-7-2,1 1 1,-1-1 1,-2 1 1,2 4 2,0-5-1,9 0 2,-10 1 0,1-1 2,0 1 0,-2 6 0,3-2-1,-1-6-1,0 3 0,-2-3-3,-7-3-1,18-2 1,-10 7 0,1-6-1,0 0-1,-1 0-3,1 7 1,0-14-2,9 8-2,-9-2 0,-2 4 0,11-10 0,-9 8 1,0-2 0,9-3 1,0 4 1,-10-6 2,1 6-1,9 0 2,-9 2 1,9-3 3,-10 2-1,10-7 0,-9 6 2,9-1 0,-9-3 0,9 5 0,0-8-2,-11 9 0,11-8 0,0 0 1,0 2-1,0-2-2,0 7 0,0-7-2,0 1-1,0-5-2,0 5-2,0 0 0,0 5 0,-9-10 1,9 3 0,0 8 0,0-6-1,-9 1 9,9-2-4,0 1-1,0-5-1,-9 10 1,9-6 0,-10-4-8,10 5 5,0-1 1,0 1 1,-9-5-1,9-1-1,0 5 1,0-2 0,0 1-2,0 3 1,-9-6-1,9 3 0,0-3-3,0 6 1,0-1 2,-10-1 2,10 1 0,-9 0 3,9 5 5,-9-5 1,9 0 3,0-6-3,-11 7 1,11-3-3,0-3-1,-9 0 0,9 0-6,0-2 1,0 2 2,0 0-2,-9 0 1,9 0-1,0-2 0,0 4 0,0-4 1,-9 2 0,9 0 1,0 4 1,-10-5 0,10 1 1,-9 6-2,9-6 2,-9-1-3,9-6-3,0 7 2,0 0-2,-10-6-1,10 0 0,0-5 1,0 0 0,0 6 1,0-6-2,0 0-1,0 0-1,0 4-1,0-4 0,0 0 1,0 6 3,0-6-2,0 5 2,-9 0 2,9 2 0,0-3-1,0 7 0,-9-6 2,9-5-1,0 10 3,0-4 1,0-6 4,0 6 6,0-6 5,9 4 7,-9-4 4,0 0-1,0 0-3,9 0-7,-9 7-6,0-7-9,0 0-4,0 3-3,0-3 0,0 6 1,0-1 0,0 1 2,0-1 1,-9 6 0,9-5 3,-9 5-2,9-8 1,0 3-3,-11-1-1,11 1-4,-9-1-7,9-5-11,0 6-13,-9-6-17,9 5-21,-9-5-27,9-5-32,-10 5-39,1 0-41,0-6-58,-1 1-75,1-6-116,0-6-39,-2-3 7,2-2 33,9-4 62</inkml:trace>
  </inkml:traceGroup>
</inkml:ink>
</file>

<file path=ppt/ink/ink2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36.25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5A22752-2A27-4798-BB22-6BADEAC32958}" emma:medium="tactile" emma:mode="ink">
          <msink:context xmlns:msink="http://schemas.microsoft.com/ink/2010/main" type="inkDrawing" rotatedBoundingBox="1524,9711 2821,9519 2824,9540 1527,9732" shapeName="Other">
            <msink:destinationLink direction="with" ref="{2FEAC718-D4CD-4A92-8ECA-1FFE168516E0}"/>
          </msink:context>
        </emma:interpretation>
      </emma:emma>
    </inkml:annotationXML>
    <inkml:trace contextRef="#ctx0" brushRef="#br0">559-556 172,'-11'-3'276,"11"3"24,0 0-41,-9 0-51,9 0-39,0 0-23,0 0-12,0 0-2,0 0-1,9 0-5,2 3-12,7-3-14,1-3-13,18-3-15,1 6-15,9-11-10,19 0-5,0 0-2,8 1-4,2 0-2,9-6-5,-10 5-3,10 0-5,-11 2-8,1 3-5,-8-5-4,-1 1-4,-11-1-2,2 6-3,-20-6-3,2 6-14,-11-1-19,-1 2-28,-8 4-38,1-5-43,-11-1-47,0 6-40,1-5-53,-10 5-71,-10 0-14,10 0 19,-9-5 37</inkml:trace>
  </inkml:traceGroup>
</inkml:ink>
</file>

<file path=ppt/ink/ink2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20.29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7F1F945-1495-480E-B3CF-472495BC4C0D}" emma:medium="tactile" emma:mode="ink">
          <msink:context xmlns:msink="http://schemas.microsoft.com/ink/2010/main" type="inkDrawing" rotatedBoundingBox="1504,9786 2258,9644 2261,9662 1507,9804" shapeName="Other"/>
        </emma:interpretation>
      </emma:emma>
    </inkml:annotationXML>
    <inkml:trace contextRef="#ctx0" brushRef="#br0">1263-612 136,'10'-6'224,"-10"6"-9,0 0-25,0-5-32,0 5-26,0 0-19,0-6-12,0 6-7,0 0-8,0 0-7,0 0-10,0 0-8,0 0-9,0 0-6,-10 0-5,10 0-7,0 0-5,-9 0-3,9 6-2,-9-6 1,-11 5 1,-8 1 1,0 3 1,-1-4-2,-8 1-4,-9 5-4,-2-6-5,-8 6-4,9-2-9,-9 2-13,-1 0-19,11-5-29,-2 5-36,2-1-59,7-6-109,12 2-64,-1-1-22,8 1 6,1-1 25</inkml:trace>
  </inkml:traceGroup>
</inkml:ink>
</file>

<file path=ppt/ink/ink2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44.47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C127D605-F024-4E16-85A9-BFC200A044D7}" emma:medium="tactile" emma:mode="ink">
          <msink:context xmlns:msink="http://schemas.microsoft.com/ink/2010/main" type="inkDrawing" rotatedBoundingBox="1316,9507 21351,11243 21297,11864 1263,10128" shapeName="Other"/>
        </emma:interpretation>
      </emma:emma>
    </inkml:annotationXML>
    <inkml:trace contextRef="#ctx0" brushRef="#br0">0-4 144,'9'0'173,"2"0"-47,-11 0-48,9 0-32,-1 0-19,3 0-12,-11 0-6,9 0-3,0 0 0,-9 6 4,10-6 8,-1 6 3,0-6 5,0 4 5,2 1 2,-3-5-2,1 0-6,2 0-2,7 0-5,1 6-5,-1-1-5,1 6-1,1-6-3,8 6-1,-10-5 1,10 3-1,-8 2 1,8 0-3,-1 0 0,1 0 0,-8-2 1,8 2 0,0 0-2,-10 0 3,11-1-10,-10 0 5,9 1 0,-10 0 1,11-1 1,-10-4 0,9 4 8,1 1-3,-1-6-4,9 5 0,-8 1-1,17-1-1,-9 1-2,11-1 0,-11 0 0,11 1-1,-2 0 0,2 5-1,-11-6 1,9 1 0,-7 0 0,-2-6 0,1 6 1,-1 4-1,0-4 0,-8-1 0,-1 7-1,9-6 3,-8-7 0,-1 6 1,9 1-1,-9-5-1,11 5 2,-1-6-3,-10 1 2,9-6 1,0 3 1,1 4 2,-1 3 2,2 1 1,-11-6-2,9 5 0,-8-4 1,8 4-3,-9-5 1,-10 0 0,11 2 1,-1 2 0,-9-4 0,10 1 1,-11-1 0,10 0 0,-9 1 0,10 0-2,-1-2 1,0 3-1,-1-4 1,1 3 0,1-1-1,-1 1 0,0-1 0,1 1-2,8-1 2,-9 1 1,10-3 0,-1 5 5,2-5 8,-2 3 8,9-1 1,-17 1 1,8-1 3,11 1-2,-11-6-7,0 5-17,2 1 5,-2-3 3,1-3 1,-1 7-1,0-7 0,2 4 16,-2-4-11,0 0-3,-8 6-4,8-6-1,0 0 0,2 7-1,-12-7 0,12 0-1,-2 4-3,0-4 0,1 0-1,-10 5 0,9-5-1,-8 0-2,9 5 1,0-5-1,-10 0 0,9 0 1,1 0 0,-10 0 2,9 6-9,-9-6 6,10 0 0,-10 5-2,0-5 0,10 0 0,-10 0 7,0 0-4,1 0-1,-10 0 0,8 0 0,-8 0-1,10 0 1,-10 4-1,-1-4 1,1 0 0,-1 7 0,2-7 1,8 0-1,-9 6 1,8-6 0,-7 4-1,8-4-1,0 0 2,-10 6 1,11-6 2,-1 0 3,0 4 3,1-4 5,-1 0 2,0 6 2,1-6 3,8 5-2,-9-5 0,0 6-4,1-6 0,8 5-3,-9-5-1,1 5-2,-1 0 1,9-5-2,-8 6-1,8-2-3,-9 3 0,1-7-1,8 4-1,-9-4-1,1 5 1,8 0 0,-9-5 2,10 6 0,-1-1 2,-9 1-2,1-6 2,-1 5 0,0-5 0,9 0 3,-8 6 0,-1-6-2,0 0 1,1 4-1,8-4 1,-9 0-4,1 6-1,8-6 2,-9 0 0,1 4-2,8-4-1,-9 0 1,1 6-1,8-6 1,-9 7-1,1-7 1,-1 4-1,0-4 0,10 0 0,-10 5 1,0-5-1,-1 6 0,1-6-1,11 0 1,-12 0-2,1 5 2,11-5 1,-10 0 0,-3 5-1,13-5 2,-11 4-2,10-4 1,-1 0 0,0 7-1,1-7-1,-10 0 0,9 6 0,2-2-1,-2-4 0,1 7-1,-1-7-1,0 4-1,11 1 0,-11-5-10,11 5 5,-11-5 3,9 0 2,2 6 0,-11-6 1,11 0 10,-2 5-2,-8-5-2,9 0 1,-9 6 3,9-6 3,-9 5 2,-1-5 3,9 0 1,-7 0 1,-2 6-3,1-6-1,-1 3-2,11-3-4,-11 0-1,0 0-2,11 0-1,-11 0 1,9 0 0,-7 0 0,7 0 1,-8 0-2,9 0 0,0 0 0,-9 0 0,9 8-1,0-8-1,-9 0 0,8 0 2,-9 0-1,11 0-1,-11 0 0,0 0-1,11-8 0,-2 8-1,-7 0 1,7 0 0,-8-3 0,9 3-2,0 0 2,9 0-1,-8 0 0,7 0 0,-7 0 0,9-6 1,-11 6-1,11 0 0,-10 0-1,8 0-1,-7 0-1,-2 0 3,2 0-2,-2 0 0,2 0 0,-2 0 0,2 0-1,-2-5-1,2 5 1,-2 0-1,-7-6-1,7 6 2,2 0 1,-2 0 0,2 0-2,-2-5 0,2 5 1,9 0-2,-11 0-1,2 0 2,-2 0 4,1-6 0,0 6 1,0 0 4,0-5 0,0 5-1,0 0 1,0 5 0,0-5-1,0 0-2,0 0 2,-10 0 0,11 0 1,-2 0-2,-7 0 1,7 6 0,-9-6-1,11 0 0,-2 5 1,-9-5 2,11 0-1,0 6 2,-2-1 0,2-5-1,-2 6 0,2-3-2,-2-3 1,-9 8 7,11-8-4,-2 3-4,-9-3 0,11 6-1,-11-6-1,11 5-11,-11-5 4,1 0 3,-1 6 2,-9-6 0,10 0 0,0 5 1,-9-5 0,8 0 1,0 0-1,-8 0 0,8 0 0,-9 0-1,10 0 0,-1-5 1,2 5 0,-2 0 0,0-6 0,-8 6 1,8 0-2,-9-5 0,0 5 0,10 0-1,-10-6 1,0 6 0,1 0 1,8-3-1,-18 3 0,10 0 1,-2-8-1,-8 8 1,9 0-1,-8 0 0,7 0 0,-8 0 0,9 0-2,-8 0 0,7 0 0,1 0 0,0 0-1,-8 0-1,8 8 0,0-8 0,1 0 1,-11 3 0,10-3 3,-9 0-4,10 6 0,-3-1 3,-6-5 1,8 6 0,0-1-1,10 1 2,-10-1 3,-9 1-2,10-6 2,8 3-1,-9 4-1,1-7 2,-2 4-1,11 8 1,-9-12-2,8 10 1,-9-5 0,1 1 0,8-6 1,-9 5 0,1-1-2,-3-4 0,3 6-1,-10 0 0,10-1 0,-1-5-1,0 6 0,-10-6 1,10 4 1,-8-4 0,8 0 0,1 5-1,-12-5 0,12 5 1,-10 1-1,9-6 0,-10 5 0,11-5 0,-1 6 0,0-1-1,1-5 1,-1 6 0,9-2 0,-8-4-1,8 7 0,0-4 0,1-3 0,9 6 0,-9-1 0,-1 1 0,2-1 0,-2 1 0,0-1-1,0 1 1,1-3 5,-10 4-4,0-3-1,1 2 0,-1-1-1,0 1 1,1-1-2,-1 1 0,0-1 1,1 0 1,-2-1-2,1 3 0,0-1-4,10-2 2,-10 1 2,11 6-1,-2-6 2,0 1-1,1 5 0,-1-6 1,2 1-2,-2 3 3,0-4-2,0 6-1,-8 0 0,8 0-1,-9-6-1,10 5-3,-10 1 3,0-6-1,1 5 0,8-4 3,-9-1-1,1 5 0,8-4 0,-9 4 2,10-5-2,0 1-2,9-1 3,-10 6 2,11-6 0,-2-1 1,2 9 2,-2-9 2,-7 6-1,7 1 0,-9-5 1,2 5-3,7 0 1,-18-2-1,10 2 2,-1 0-2,-9 0 0,10-6-1,-10 4 1,0 2-1,1-5 0,-1 5 0,0-1 1,10-4 0,-10 3 1,9 3-1,2-7-1,-2 5 1,1 1 0,8-1 4,-7 0-3,7-3 3,-9 7-1,11-3 0,-2 0-1,-7 0-3,7-2 2,2 2-2,-2 0 2,-9 0 0,11 0 0,-2-2 0,-7 4 0,7-9 1,2 6-1,-11 1-2,1 0 1,8-5 0,-7-2-1,-2 6-1,0-4 0,0-1 0,1 1-1,0-1 6,-9 1-4,8-1 0,-9 1 0,1-6 5,-2 3-1,1-3-8,-9 7 3,10-7-1,-10 0 0,8 0-5,-8 0 2,1 4 3,8-4 1,-10 0 0,1 6 1,10-6-1,-11 5-2,1-5 1,-1 0 0,10 0 2,-8 6-1,8-6-1,0 5 2,-10 0-1,10-5 0,1 5-4,-10 1 1,9-6 2,-10 4 0,2 2 1,8-1-2,-10 0 1,1 2 1,1-3-1,-2 1 1,1 1 0,-1-1 3,10 0-2,1 0 1,-1 1 1,0 0-1,1 5 6,-1-8-4,0 3 1,1-1 0,-1 6-1,9-5 1,-8-1-5,-12 1 2,12-3 1,-1 5 0,-8-5 1,-3-3 0,3 6-1,8-6 0,-10 0 0,1 5 1,1-5-1,-2 0 0,1 6 0,9-6 0,-10 0 3,2 5-2,8-5-2,-10 0 2,1 6-2,1-6 1,8 5-2,-19-5 0,9 6 0,1-6-3,1 3 3,-11-3 0,0 0-1,1 7 1,-1-7-1,0 0 4,0 4-3,1-4 1,8 0 0,-7 0 0,-2 6 1,10-6 0,-10 0 0,9 7-1,-8-7 2,8 0-1,2 4-1,-11-4 0,10 0 3,-10 5-1,0-5-2,1 0-1,-10 0 0,0 0 0,9 0-4,-9 0 6,0 0 4,0 0 4,0 0 4,0 0 2,0 0 3,0 0-2,0 0-1,0 0-2,0 0-3,0 0 3,0 0-5,0 0-1,0 0-3,0 0-1,0 0-1,0 0-5,0-5 0,0 5-3,0 0-3,0-4-6,0 4-7,-9 0-9,-1-7-9,1 7-6,0 0-6,-10-6-5,10 6-5,0 0-5,-2-4-10,2 4-16,9 0-25,-9-7-53,9 7-77,-10-3-31,10-3-6,0-5 11</inkml:trace>
  </inkml:traceGroup>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33.34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DAE16B2-E7F3-4AC3-8365-76AAEB2DCEA2}" emma:medium="tactile" emma:mode="ink">
          <msink:context xmlns:msink="http://schemas.microsoft.com/ink/2010/main" type="inkDrawing" rotatedBoundingBox="9166,11639 12673,11390 12687,11575 9179,11824" shapeName="Other"/>
        </emma:interpretation>
      </emma:emma>
    </inkml:annotationXML>
    <inkml:trace contextRef="#ctx0" brushRef="#br0">-169 171 22,'-19'0'214,"10"0"14,-11 4-35,11-4-48,-10 0-29,10-4-13,0 4-15,-1-7 3,1 7 2,0 0 3,9 7-3,-9-7-6,9 0-4,-11 0-6,11 0-8,-8 0-13,8 0-5,0 0-7,-9 0-6,9 0-5,0 0-5,0 0 0,0 4-7,0-4-4,0 0-3,0 5 0,0-5 0,0 6 4,9-6 3,-9 5 2,8-5 4,12 5 0,-2 0 0,10 1-3,11-6-2,-2 6 0,20-6-3,8 4-2,1-4-3,18-4-2,1 4-5,9-6-3,0 6-2,-1-6-3,1 1-2,0 0-1,0 0-1,0-1 0,0 1-3,0 1 0,0-3-1,11-3 1,-11 4 2,-1 2 3,10-7 2,-9 1 4,9 4 3,2-9 2,-2 5-2,-1-1 2,-8 0-2,11-6-1,-2 3-1,-9-3-1,-9 6-3,9 1 0,-11-7 0,-7 8-2,-10-2 0,-1-5 1,-8 5-1,-11 2 2,2-2-1,-11 5 0,-8-5-2,-1 6-2,-10-1-7,-8 6-7,-1-5-7,-9 5-7,0 0-12,-9 0-14,-1 5-15,-17-5-16,-1 6-20,-1-1-18,-9-5-18,-9 6-16,0-1-21,0 1-43,-18-6-42,8 5-9,-8-5 9,-10 0 26</inkml:trace>
    <inkml:trace contextRef="#ctx0" brushRef="#br0" timeOffset="772.0443">19 213 18,'-37'11'198,"8"-8"11,1 3-38,18-1-54,-8-5-33,18 6-15,9-1-5,0-5 1,10 6 7,9-1 4,10-5 0,9-5-2,19-1 4,18 1-9,10-1-10,19-5-11,9 8-9,9-8-11,1 5-17,9-5-4,10 1-2,0-1 3,-11 7-2,10-8 4,-9 7 2,0-1 2,-9 2-2,-10-2-4,-9 1-1,-10 0 2,-9 0 2,0-1 3,-18 1 5,-1-1 5,-19 2 4,1-3-2,-11 4-2,-9 3-3,-8-6-6,-10 1-4,-1 5-7,1-6-5,-19 6-14,0 0-20,0 6-27,-8-6-36,-3 5-48,-7 1-91,-10-6-63,8 0-21,12 0 6,-12 0 27</inkml:trace>
  </inkml:traceGroup>
</inkml:ink>
</file>

<file path=ppt/ink/ink2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6:25.18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94E4624-FAB6-4208-AAF2-B4588E592E1C}" emma:medium="tactile" emma:mode="ink">
          <msink:context xmlns:msink="http://schemas.microsoft.com/ink/2010/main" type="inkDrawing" rotatedBoundingBox="8520,11775 10450,12097 10434,12188 8505,11867" semanticType="callout" shapeName="Other">
            <msink:sourceLink direction="with" ref="{EB3128C4-1194-4A82-8461-15E792CED266}"/>
          </msink:context>
        </emma:interpretation>
      </emma:emma>
    </inkml:annotationXML>
    <inkml:trace contextRef="#ctx0" brushRef="#br0">4549 3891 128,'28'4'352,"-10"1"41,11-5 31,-10 0-72,0 6-90,-1-6-66,2 0-54,-2 0-35,10 0-27,0 0-25,1 5-27,8-5-29,0 5-22,-8-5-27,18 4-26,-1 3-24,2-1-16,-2-2-13,11 2-10,0-1-6,-1-5-1,1 10-2,9-4-1,-10-6 1,0 10 9,0-5 10,1 6 18,-11-5 29,2 3 39,-2 2 40,11 0 35,-9 0 33,-2 3 22,2-3 10,-2 6-4,1-7-9,0 7-14,-9-2-13,9 1-15,0-5-11,-9 0-18,8 3-20,-18-3-21,10 0-33,-10 0-73,-9-5-77,-1-3-36,2 4-13,-1-3 6</inkml:trace>
  </inkml:traceGroup>
</inkml:ink>
</file>

<file path=ppt/ink/ink2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19.65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C999FA3-77D5-43AC-BE54-A57DCFD3808B}" emma:medium="tactile" emma:mode="ink">
          <msink:context xmlns:msink="http://schemas.microsoft.com/ink/2010/main" type="inkDrawing" rotatedBoundingBox="1310,12748 1433,12820 1412,12855 1290,12782" semanticType="callout" shapeName="Other">
            <msink:sourceLink direction="with" ref="{08F1670D-5665-4B51-A602-DDB89F3241E1}"/>
          </msink:context>
        </emma:interpretation>
      </emma:emma>
    </inkml:annotationXML>
    <inkml:trace contextRef="#ctx0" brushRef="#br0">-10630-1007 59,'0'-10'267,"-9"-1"23,9 1-3,-9-1-75,9 1-71,-9 0-49,-1 4-37,1 1-23,0-1-23,-2 6-31,3 0-56,-1 0-113,9 0-62,-20 6-33,11-6-9,-1 0 15</inkml:trace>
  </inkml:traceGroup>
</inkml:ink>
</file>

<file path=ppt/ink/ink2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8:38.50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05D7F44-C345-4687-8995-F8ECAC782EBF}" emma:medium="tactile" emma:mode="ink">
          <msink:context xmlns:msink="http://schemas.microsoft.com/ink/2010/main" type="inkDrawing" rotatedBoundingBox="-121,12854 521,12775 524,12804 -118,12882" shapeName="Other"/>
        </emma:interpretation>
      </emma:emma>
    </inkml:annotationXML>
    <inkml:trace contextRef="#ctx0" brushRef="#br0">-12162-986 128,'0'0'283,"0"0"26,0 0-21,11 0-62,-2-4-49,9 4-36,-8-7-27,8 7-12,-7-4-11,6-2-11,12 6-9,-10-5-15,9 0-12,-10 5-12,11-6-8,-1 6-8,0 0-4,-8 0-3,8-5-7,-1 5-10,1 0-14,1-5-18,-10 5-27,9-5-36,1 5-41,-1-5-64,-10-1-95,10 0-38,1-3-4,-1-2 18,0 0 37</inkml:trace>
  </inkml:traceGroup>
</inkml:ink>
</file>

<file path=ppt/ink/ink2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6:25.77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E68481AB-C19E-42C1-B1AF-8AA20FEBD3EF}" emma:medium="tactile" emma:mode="ink">
          <msink:context xmlns:msink="http://schemas.microsoft.com/ink/2010/main" type="inkDrawing" rotatedBoundingBox="8803,13961 8958,14219 8888,14260 8733,14003" semanticType="callout" shapeName="Other"/>
        </emma:interpretation>
      </emma:emma>
    </inkml:annotationXML>
    <inkml:trace contextRef="#ctx0" brushRef="#br0">-9783-1806 41,'66'13'445,"-1"-13"82,-8-13 50,-2 4 32,-7-7-158,-2 5-131,-7-5-89,7 6-65,2-6-42,-11 5-29,10 2-21,0 3-36,-1 1-49,-7 5-49,7 0-44,2 5-40,-11 1-39,10-2-28,9 6-20,-8 1-19,-2 0-15,2-1-13,-2 0-25,-8 1-25,9 0-17,0-5 9,-9 4 28,9 7 45</inkml:trace>
  </inkml:traceGroup>
</inkml:ink>
</file>

<file path=ppt/ink/ink2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31.40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40FCE467-148C-4ED4-B009-376C3A671461}" emma:medium="tactile" emma:mode="ink">
          <msink:context xmlns:msink="http://schemas.microsoft.com/ink/2010/main" type="inkDrawing" rotatedBoundingBox="9181,14295 9411,13891 9454,13915 9224,14320" semanticType="callout" shapeName="Other">
            <msink:sourceLink direction="with" ref="{62FD8DA7-AF1D-447A-9024-E740263D77BD}"/>
            <msink:sourceLink direction="with" ref="{2B0F2F45-2FFB-4176-A276-70B70CF8662D}"/>
          </msink:context>
        </emma:interpretation>
      </emma:emma>
    </inkml:annotationXML>
    <inkml:trace contextRef="#ctx0" brushRef="#br0">-3252 113 140,'-9'6'311,"-1"-6"25,10 5 16,0 6-103,0 5-81,0-1-55,10 1-29,-1 6-22,0-2-17,-9 2-16,10-8-22,-1 8-25,9 0-26,-7-6-34,-2-7-37,10 2-57,-10 0-91,10-5-43,-10-1-8,20-5 13,-12-5 30</inkml:trace>
  </inkml:traceGroup>
</inkml:ink>
</file>

<file path=ppt/ink/ink2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50.59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60203BD4-B326-4231-8E97-06C926F2855F}" emma:medium="tactile" emma:mode="ink">
          <msink:context xmlns:msink="http://schemas.microsoft.com/ink/2010/main" type="writingRegion" rotatedBoundingBox="14475,10635 15491,10635 15491,13299 14475,13299">
            <msink:destinationLink direction="with" ref="{E813F2CA-B81F-4111-85FC-5B19E667C525}"/>
          </msink:context>
        </emma:interpretation>
      </emma:emma>
    </inkml:annotationXML>
    <inkml:traceGroup>
      <inkml:annotationXML>
        <emma:emma xmlns:emma="http://www.w3.org/2003/04/emma" version="1.0">
          <emma:interpretation id="{65F6417B-18A7-4645-B11C-6BE899E7AEB9}" emma:medium="tactile" emma:mode="ink">
            <msink:context xmlns:msink="http://schemas.microsoft.com/ink/2010/main" type="paragraph" rotatedBoundingBox="14475,10635 15491,10635 15491,13299 14475,13299" alignmentLevel="1"/>
          </emma:interpretation>
        </emma:emma>
      </inkml:annotationXML>
      <inkml:traceGroup>
        <inkml:annotationXML>
          <emma:emma xmlns:emma="http://www.w3.org/2003/04/emma" version="1.0">
            <emma:interpretation id="{DA996F7D-74A6-42FF-B105-1D92DE67F99A}" emma:medium="tactile" emma:mode="ink">
              <msink:context xmlns:msink="http://schemas.microsoft.com/ink/2010/main" type="line" rotatedBoundingBox="14475,10635 15491,10635 15491,13299 14475,13299"/>
            </emma:interpretation>
          </emma:emma>
        </inkml:annotationXML>
        <inkml:traceGroup>
          <inkml:annotationXML>
            <emma:emma xmlns:emma="http://www.w3.org/2003/04/emma" version="1.0">
              <emma:interpretation id="{FAEC3556-19DB-4F79-8753-7BD26A708CA5}" emma:medium="tactile" emma:mode="ink">
                <msink:context xmlns:msink="http://schemas.microsoft.com/ink/2010/main" type="inkWord" rotatedBoundingBox="14370,13282 14810,10535 15699,10677 15259,13424"/>
              </emma:interpretation>
              <emma:one-of disjunction-type="recognition" id="oneOf0">
                <emma:interpretation id="interp0" emma:lang="en-IN" emma:confidence="0">
                  <emma:literal>i</emma:literal>
                </emma:interpretation>
                <emma:interpretation id="interp1" emma:lang="en-IN" emma:confidence="0">
                  <emma:literal>I</emma:literal>
                </emma:interpretation>
                <emma:interpretation id="interp2" emma:lang="en-IN" emma:confidence="0">
                  <emma:literal>;</emma:literal>
                </emma:interpretation>
                <emma:interpretation id="interp3" emma:lang="en-IN" emma:confidence="0">
                  <emma:literal>E</emma:literal>
                </emma:interpretation>
                <emma:interpretation id="interp4" emma:lang="en-IN" emma:confidence="0">
                  <emma:literal>t</emma:literal>
                </emma:interpretation>
              </emma:one-of>
            </emma:emma>
          </inkml:annotationXML>
          <inkml:trace contextRef="#ctx0" brushRef="#br0">734 61 61,'0'-4'210,"-9"-6"18,9 4-38,0 1-42,-11-6-25,11 5-13,-9 1-4,0-1-9,-1 3-14,1-5-7,-10 8-2,1 8-1,-2-5-4,-8 3 1,0-1 0,-10 6-3,1-5-12,0 8-12,0-3-11,-2 1-10,2 3-8,-1 0-7,1-3-4,9 3-3,-10 1-3,0-5-8,11 0-17,7 3-23,-8-3-33,9 0-45,1 0-72,-2-5-93,11-3-36,0 4-4,-1-7 19</inkml:trace>
          <inkml:trace contextRef="#ctx0" brushRef="#br0" timeOffset="-389.0225">546 2227 111,'9'-10'233,"0"0"25,1-1-40,-1 1-41,0-1-10,-9 1-3,11 5 3,-11 0-6,0-1-7,0 1-16,-11 5-19,11 0-16,-9 0-14,-10 0-8,1 5-1,-10 6 1,-1-2-3,1 8-2,-9-2-6,-1 7-4,-9-2-5,0 7-6,0-1-8,-10 7-8,11-6-8,-11 4-7,0 0-6,11-4-5,-2 4-3,11-4-3,-11 4 0,22-10-4,-3 7-3,10-8-4,-1-4-9,3-6-11,8 0-11,9 1-10,-11-5-14,11-1-18,11-5-24,-2-5-21,-1-1-29,21-5-40,-10-3-46,10-8-73,-12 2-65,21-8-19,-10-4 13,11-9 36</inkml:trace>
        </inkml:traceGroup>
      </inkml:traceGroup>
    </inkml:traceGroup>
  </inkml:traceGroup>
</inkml:ink>
</file>

<file path=ppt/ink/ink2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51.51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5AE8952-80D6-4372-AE90-5759844517A0}" emma:medium="tactile" emma:mode="ink">
          <msink:context xmlns:msink="http://schemas.microsoft.com/ink/2010/main" type="writingRegion" rotatedBoundingBox="15706,11190 20631,12082 20363,13561 15438,12669">
            <msink:destinationLink direction="with" ref="{602CF013-A59D-4B12-B9DE-ED7424DA44F2}"/>
            <msink:destinationLink direction="with" ref="{345ED1FE-E547-46A8-8300-1D3DC75D45A4}"/>
          </msink:context>
        </emma:interpretation>
      </emma:emma>
    </inkml:annotationXML>
    <inkml:traceGroup>
      <inkml:annotationXML>
        <emma:emma xmlns:emma="http://www.w3.org/2003/04/emma" version="1.0">
          <emma:interpretation id="{DFEFF719-B3FF-4301-BA99-BAEC8894D5F0}" emma:medium="tactile" emma:mode="ink">
            <msink:context xmlns:msink="http://schemas.microsoft.com/ink/2010/main" type="paragraph" rotatedBoundingBox="15706,11190 20631,12082 20363,13561 15438,12669" alignmentLevel="1"/>
          </emma:interpretation>
        </emma:emma>
      </inkml:annotationXML>
      <inkml:traceGroup>
        <inkml:annotationXML>
          <emma:emma xmlns:emma="http://www.w3.org/2003/04/emma" version="1.0">
            <emma:interpretation id="{2F72631A-AF9E-45A9-B011-96F5D8E3DFF3}" emma:medium="tactile" emma:mode="ink">
              <msink:context xmlns:msink="http://schemas.microsoft.com/ink/2010/main" type="line" rotatedBoundingBox="15706,11190 20631,12082 20363,13561 15438,12669"/>
            </emma:interpretation>
          </emma:emma>
        </inkml:annotationXML>
        <inkml:traceGroup>
          <inkml:annotationXML>
            <emma:emma xmlns:emma="http://www.w3.org/2003/04/emma" version="1.0">
              <emma:interpretation id="{2116365C-0740-415B-9A63-04BC24935DF0}" emma:medium="tactile" emma:mode="ink">
                <msink:context xmlns:msink="http://schemas.microsoft.com/ink/2010/main" type="inkWord" rotatedBoundingBox="15706,11190 20631,12082 20363,13561 15438,12669"/>
              </emma:interpretation>
              <emma:one-of disjunction-type="recognition" id="oneOf0">
                <emma:interpretation id="interp0" emma:lang="en-IN" emma:confidence="0">
                  <emma:literal>lowered</emma:literal>
                </emma:interpretation>
                <emma:interpretation id="interp1" emma:lang="en-IN" emma:confidence="0">
                  <emma:literal>loaned</emma:literal>
                </emma:interpretation>
                <emma:interpretation id="interp2" emma:lang="en-IN" emma:confidence="0">
                  <emma:literal>downed</emma:literal>
                </emma:interpretation>
                <emma:interpretation id="interp3" emma:lang="en-IN" emma:confidence="0">
                  <emma:literal>lowed</emma:literal>
                </emma:interpretation>
                <emma:interpretation id="interp4" emma:lang="en-IN" emma:confidence="0">
                  <emma:literal>clowned</emma:literal>
                </emma:interpretation>
              </emma:one-of>
            </emma:emma>
          </inkml:annotationXML>
          <inkml:trace contextRef="#ctx0" brushRef="#br0">55 750 124,'-9'0'250,"-1"0"28,1 7-25,0-4-57,-1 8-37,1 0-11,9 6-11,0-3-10,0 3-6,0-1-7,0 4-5,19-3-9,-10-1-8,10 0-7,-1-6-14,11 0-11,-1 1-13,0-5-13,1-6-10,8 0-7,-9 0-6,10-11-3,-1 0-4,-9 2 0,1-13-2,-1 0 0,0 0 0,1-3-1,-1-6 2,-10-2-1,1-4-2,1 0-1,-3-5-1,3-5 0,-2-1-3,1-5-1,1 5 0,-3-9-2,3 5 1,-11-3-1,10 8 0,-10-1-1,10 11 2,-10 0 0,0 6 3,-9 4 1,11 7 0,-11 4 1,0 5 0,9 2-1,-9 2 0,-9 7 0,9 0 1,-11 10 2,2 1 4,-10 6 5,1 8 6,-1 2 6,1 4 4,-10 12 5,8-6 4,1 10 0,-8 1-1,8 1-2,-1 3-3,-8-5-5,10 6-4,-2 0-5,3 0-4,-3-6-6,1 1-12,1 0-18,7-6-26,3 0-32,-1-10-41,0 5-35,9-11-34,9 1-40,0-6-68,-1 0-61,12-6-7,8-4 11,1-5 31</inkml:trace>
          <inkml:trace contextRef="#ctx0" brushRef="#br0" timeOffset="1991.1084">1023 841 183,'9'-11'207,"11"-6"-29,-11 3-60,0-3-32,-9 1-9,10-4-6,-10 9-4,9-6-1,-18 7 1,9 6-5,-10-2-5,1 0 3,0 6 4,-11 6 7,2 0 10,-1 8 8,-9 3 2,10 8 0,-2 3-4,-8-3-10,9 13-11,1-6-8,9 6-7,-11-2-9,11 1-7,9-5-6,0-1 0,0 1-7,9-6-3,0 1-4,2-7-2,7-3-2,-9-1 2,10-7-6,9-3-3,-8-1-3,-2 1-2,10-12-2,-9 1-5,10-4-1,-11-8 1,-9-5-1,10 2-6,-19-7-2,9 1 2,-9-6 0,0 1 3,0-7 1,-9 7 7,0-5 4,-1 3-2,1 7 1,0-1 0,0 5 1,-2 8 0,11 3-4,0 5-1,0 1-1,0-1 0,11 6-1,-2 0 2,0 6 1,10-6 0,9 11 4,-10-6-1,11 1 0,-1 4 1,-9-6 1,10 2 0,-1-1-2,-1 1 1,-8-6-1,9 0 0,1 0-3,-11 0 0,1-6 2,1 1 0,-3-1 1,-6 2 1,7-3 0,-18 7 1,9-3 0,-9 3-1,10 0-1,-20 0 0,10 3 1,-9 8 3,-9 6 3,-2-1 3,1 4 5,1 7 2,-1 5 5,1 0-2,-2-1-1,1 1-1,10 5-2,0-5 0,9-1-4,-10-3 2,10-3-2,0-3 0,0-2-1,10-3-1,-1-6-2,0 3-1,10-8-1,1 5-2,-2-11-2,1 0-2,10-5-2,-12-1-5,12-4-2,-10 0-4,9-7-4,-10-5-2,2 2 1,-2-7 0,1 1 1,-10 4 4,1-5 4,-1 7 2,0 4 4,-9 0 2,0 6 1,0-1 0,0 6 1,-9 5-1,0 5 3,-1 6 0,1 5 1,9 5 0,-9 0 1,9 0 1,-10 0-3,10 7 1,0-8 0,0 2 3,10-8-2,-1 8 1,0-5 0,1-3 0,8-2 1,-7-7-4,7 5-1,1-5-1,9-5 0,-10 0-1,11-5 0,-1 0-1,-9-5 1,10-2-2,-11-2-1,1-3 1,-1-5-3,-8 2 1,-1-2 0,0-9 0,2 4 1,-11-4 1,0-2 1,0 2 0,0 5 0,0 0 0,-11-1-1,11 12 0,0-1 2,-9 0 1,9 5-2,0 5-2,-9 2-1,9-3-1,0 7-3,9 0 0,-9 0 1,0 0 1,9 7 0,2-3 3,-11 2 2,9-1-1,0 1 0,1-1-1,-1 6 2,0-6-1,0-1-9,1 3 5,8-1 6,-7-2 1,6-4 1,-6 5 1,7-5 8,1 0-3,-10 0-3,11 0-2,-3-5 0,-6 5 0,-2-4 1,9-2 0,-8 6-1,-1-7-1,0 3 2,-9 4-1,10-5 1,-10 5-1,9-6 0,-9 1-2,0 5 0,0 0 0,-9 0-2,-1 5 0,1 6 0,9-7 2,-9 9 2,-1 1 3,1 3-1,0-1 7,0 4 3,9 1 0,-11 0 0,11 6-2,0-2 2,0-3-5,0 5-2,0-1-1,0-4-3,0 0 1,0-2 0,11-4 1,-2 0-1,0 0 3,0-1-1,1-4 0,-1-1 0,10-4-2,-1 5 1,2-11-2,8 4 0,-10-4 2,10 0 0,-8-4 0,8-3-2,-10 3 1,1-7-1,1 0-4,-2-4 1,1-2-2,-1-3 1,-8-2-2,-1-3 2,0-3 0,-9 3-2,0 3 1,0-4-1,0 4 2,-9 1-2,9 5 1,-9 6-3,-1-1 0,10 6 2,0 0 1,0 0-1,-9 5 0,9-6 5,9 6-1,-9 0 0,0 0 1,10 0 1,-1 6 1,0-6 1,11 0-1,-2 5 0,1-5-1,0 0-1,-10 5-1,11 0-1,-2-5-1,-8 6 0,-1-1 0,9 1 1,-8 4-1,-1 5 2,-9 1 2,9-1-6,-9 2 5,0 4 3,0 1 3,0-2 3,0 2 1,0-2 7,-9 8-2,9-7-2,-9 0-1,9 0-2,0-1 1,0 1 1,0 1 1,0-2 0,0 2 0,9-2 1,0 8-2,11-7 1,-11 0-4,10 0-2,9 1 0,-10-2-4,10-3 0,1-2-2,-1 1 0,0 1-3,1-8 1,8-3-1,-9 4 0,1-10-4,-1 0 0,0-5 2,1-6 0,-2 2 1,-8-3 0,0-3 5,-1-6-1,2 0-3,-11-6 2,0-5-1,10-5 1,-10 4-1,-9-3-1,10 5 3,-1 0-1,-9 4 0,0 6 1,0 4-1,0 3 0,0 3-2,0 0-1,0 5-1,0 6 0,0 6 2,-9-1 1,9 6 4,-10 5 1,1 0 2,9 4-1,-9 2 1,-1-2-2,10 7-1,0-7 0,-9 2-5,9 5 0,0-6-7,0 0-7,0 0-10,9 0-12,-9 1-11,19-6-14,0 5-9,10-6-9,-2 1-7,20 1-8,-9-8-4,9 7-1,10-5 1,-11-5 2,11-2 9,-11 3 14,11-14 15,-10 3 14,0-2 8,0-5 13,-9-5 11,-1 0 4,-9 0 8,1-4 8,-11-2 19,-8 8 10,-1-3 10,-18 1 12,-1 0 8,1 12 8,-9-2 5,-11 1 1,1 5-1,0 11-3,-1 0-6,10 3-10,-9 3-4,10 4-7,-2 0 0,11 0-3,0 6-2,9-7-2,0 2-4,9-2-4,0 2-5,2-7-3,16 1-5,-8 0-4,9 1-3,10-7-4,-1 0-5,2-5-2,7 1-2,2-1-2,7-5-3,2 0 0,8-11-1,-8 11-1,8-11 0,1 0 2,0-3-1,-10-14 0,10-8 1,-9-7 2,-1 1 1,1-11 2,0-3 1,-11-14 2,-9-10-2,2 2-2,-2-12-3,-19 0-1,2 0-3,-12-1-1,3 7-3,-11 10-1,-19 5 2,10 13-1,-11 7 1,-8 12 1,0 11 1,-1 10 3,-8 11 2,9 15 3,-10 11 4,1 11 3,0 16 4,8 5-1,-9 4 0,11 18 0,-12-1 0,11 10-3,1 0 0,-2 1-4,-9 1-1,11-8-4,-1 1-14,-1-6-18,1-3-21,8-7-28,3-5-35,-3 0-30,1-11-24,10-5-41,0-3-94,0-8-52,-1-4-9,1-6 11,0-6 25</inkml:trace>
        </inkml:traceGroup>
      </inkml:traceGroup>
    </inkml:traceGroup>
  </inkml:traceGroup>
</inkml:ink>
</file>

<file path=ppt/ink/ink2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49.77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E813F2CA-B81F-4111-85FC-5B19E667C525}" emma:medium="tactile" emma:mode="ink">
          <msink:context xmlns:msink="http://schemas.microsoft.com/ink/2010/main" type="inkDrawing" rotatedBoundingBox="14661,13107 14983,10734 15157,10757 14836,13130" semanticType="scratchOut" shapeName="Other">
            <msink:sourceLink direction="with" ref="{60203BD4-B326-4231-8E97-06C926F2855F}"/>
          </msink:context>
        </emma:interpretation>
      </emma:emma>
    </inkml:annotationXML>
    <inkml:trace contextRef="#ctx0" brushRef="#br0">225 61 157,'11'-4'198,"-2"4"-30,-9 0-33,9-6-19,0 6-11,-9-5-7,10 5-6,-10-6-8,9 1-8,-9 5-4,0-6-1,9 1 0,-9 0 4,0 5 4,10-4 3,-10-2 4,9 6 4,-9-5-2,0 5-4,9 0-5,-9-6-9,11 6-11,-11 6-11,9-6-7,-9 5-6,0 1 1,9 3-2,-9 2-1,8 5 1,-8 4-2,0-3-1,0 8-5,0-3 1,0 5-1,0-1-2,0 1-2,-8 4-5,8 7-1,0-2-3,0 1-3,0 6-1,-9 5 3,9-6 2,-9 5 0,-2 6 2,2-6 5,9 2 0,-9-2-3,-1-5 0,1 5-2,0-5-1,9 0-2,-10-4 0,1 0-2,9-2-3,-9 6 1,9-5-1,-9-1 0,-2 8-2,11-8 0,-9 6 2,0-4 3,-1 4 3,10 0 2,-9 1 1,-10-1 11,10 5-4,-9-5-5,7 1-3,2-1-2,-10-5-2,10 6-10,0-6 3,-1 5 3,1-10 1,9 4 2,-9 1 0,0-5-1,9-1 0,-11-3 0,11 3-2,-9-4-1,9 4 1,0-5 1,-9 0-2,9 1 1,0-1-3,-10-4 1,10 3-3,0-3 0,0 0 0,-9-7-1,9 1 2,0-5 1,0 0-2,0 0 0,9-8 1,-9 8-1,0-5 0,0-1-2,0 1-2,10-6-5,-10-6-7,9 6-9,-9 0-11,0-5-15,9 5-23,-9 0-23,11-6-26,-11 6-34,0 0-35,9-4-36,-9 4-33,9 0-60,-9 0-70,0-7-13,9 7 19,10-3 37</inkml:trace>
  </inkml:traceGroup>
</inkml:ink>
</file>

<file path=ppt/ink/ink2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54.07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602CF013-A59D-4B12-B9DE-ED7424DA44F2}" emma:medium="tactile" emma:mode="ink">
          <msink:context xmlns:msink="http://schemas.microsoft.com/ink/2010/main" type="inkDrawing" rotatedBoundingBox="16210,13061 18921,13537 18908,13605 16198,13129" semanticType="underline" shapeName="Other">
            <msink:sourceLink direction="with" ref="{05AE8952-80D6-4372-AE90-5759844517A0}"/>
          </msink:context>
        </emma:interpretation>
      </emma:emma>
    </inkml:annotationXML>
    <inkml:trace contextRef="#ctx0" brushRef="#br0">245 17 62,'-76'-6'246,"10"2"26,20-3 4,7 7-56,21 0-31,27 7-14,10 3-6,28 6-6,18 0-15,20 4-25,18 2-28,20 5-23,8-7-27,10 7-17,10-1-5,9 1-4,-1-1 7,1 1-1,-10-1 10,10 1-1,-9-6-10,-11 4-13,-7 3-22,-11-8-28,-10-4-36,-18-5-41,-18-2-59,-2-2-119,-27-7-78,0 0-25,-18-7 6,-1-2 25</inkml:trace>
  </inkml:traceGroup>
</inkml:ink>
</file>

<file path=ppt/ink/ink2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53.86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345ED1FE-E547-46A8-8300-1D3DC75D45A4}" emma:medium="tactile" emma:mode="ink">
          <msink:context xmlns:msink="http://schemas.microsoft.com/ink/2010/main" type="inkDrawing" rotatedBoundingBox="16689,13219 18831,13468 18825,13516 16683,13266" semanticType="underline" shapeName="Other">
            <msink:sourceLink direction="with" ref="{05AE8952-80D6-4372-AE90-5759844517A0}"/>
          </msink:context>
        </emma:interpretation>
      </emma:emma>
    </inkml:annotationXML>
    <inkml:trace contextRef="#ctx0" brushRef="#br0">563 59 183,'-66'-3'257,"-10"-3"26,11 1-53,8-6-47,2 5-14,-2-5-9,9 8-5,11-4-6,0 3-3,9-2 0,8 6-4,2 6-3,8-6-5,1 4-13,18-4-16,10-4-21,10 4-21,8-6-22,19 6-16,10 6-9,19-2-6,-1 3-3,10 2-1,10 2-2,8 0 3,1 0 0,1-1 4,8 5 2,-10 2-1,1-3-1,-1 3-1,-8-1-3,-1-5-3,-9 4-3,-9 2-6,-10-8-9,-10 2-8,-8 0-12,-9 0-13,-11-7-18,-9 2-20,1-2-27,-11-4-21,-9 0-15,1 0-18,-20 0-16,1 0-28,-9-4-58,-11 4-60,-9-6-21,0-4 6,-8 5 23</inkml:trace>
  </inkml:traceGroup>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5:18.58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ACB0B51-4259-4303-9DAE-3E914371C90D}" emma:medium="tactile" emma:mode="ink">
          <msink:context xmlns:msink="http://schemas.microsoft.com/ink/2010/main" type="inkDrawing" rotatedBoundingBox="1724,12530 2967,12073 2980,12109 1738,12567" semanticType="callout" shapeName="Other">
            <msink:sourceLink direction="with" ref="{1D420A33-375B-47AD-B69B-347F063F8CB9}"/>
          </msink:context>
        </emma:interpretation>
      </emma:emma>
    </inkml:annotationXML>
    <inkml:trace contextRef="#ctx0" brushRef="#br0">-188 1393 241,'-10'17'310,"10"-12"21,0 0-42,0 0-80,19-10-57,-1 0-36,11 0-22,9-12-10,9 2-9,0-1-12,9-5-16,9-5-10,2-1-9,-1 6-6,0-11-2,-1 12 2,1-8-2,-1 3-1,1 3-3,-18 6-4,8-5-3,-9 6-4,-10-1 0,0 5-4,-8 1-2,-1 0-5,0-1-8,-8 5-17,-2 1-26,1-6-36,0 5-56,-10-4-120,11 0-74,-11-1-26,8-5 1,-6 0 26</inkml:trace>
  </inkml:traceGroup>
</inkml:ink>
</file>

<file path=ppt/ink/ink2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57.66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C70E47E-3C28-4150-84A6-5C3FA147AAFF}" emma:medium="tactile" emma:mode="ink">
          <msink:context xmlns:msink="http://schemas.microsoft.com/ink/2010/main" type="writingRegion" rotatedBoundingBox="12459,2138 23734,2254 23713,4205 12439,4089"/>
        </emma:interpretation>
      </emma:emma>
    </inkml:annotationXML>
    <inkml:traceGroup>
      <inkml:annotationXML>
        <emma:emma xmlns:emma="http://www.w3.org/2003/04/emma" version="1.0">
          <emma:interpretation id="{4A6A0ED3-C3E0-4DB1-B1EB-EA5EC3E131EE}" emma:medium="tactile" emma:mode="ink">
            <msink:context xmlns:msink="http://schemas.microsoft.com/ink/2010/main" type="paragraph" rotatedBoundingBox="12459,2138 23734,2254 23713,4205 12439,4089" alignmentLevel="1"/>
          </emma:interpretation>
        </emma:emma>
      </inkml:annotationXML>
      <inkml:traceGroup>
        <inkml:annotationXML>
          <emma:emma xmlns:emma="http://www.w3.org/2003/04/emma" version="1.0">
            <emma:interpretation id="{13B6653B-A2E3-4430-8C1F-2AFBB790783A}" emma:medium="tactile" emma:mode="ink">
              <msink:context xmlns:msink="http://schemas.microsoft.com/ink/2010/main" type="line" rotatedBoundingBox="12459,2138 23734,2254 23713,4205 12439,4089"/>
            </emma:interpretation>
          </emma:emma>
        </inkml:annotationXML>
        <inkml:traceGroup>
          <inkml:annotationXML>
            <emma:emma xmlns:emma="http://www.w3.org/2003/04/emma" version="1.0">
              <emma:interpretation id="{8BA45905-3690-406F-A788-C528BDB8C732}" emma:medium="tactile" emma:mode="ink">
                <msink:context xmlns:msink="http://schemas.microsoft.com/ink/2010/main" type="inkWord" rotatedBoundingBox="12457,2314 18043,2371 18024,4146 12439,4089">
                  <msink:destinationLink direction="with" ref="{C6149C48-40DF-42A6-B7BC-8CA656EB49E4}"/>
                  <msink:destinationLink direction="with" ref="{D7DCCA6C-7711-4D5A-8F19-D8EE93539D8C}"/>
                </msink:context>
              </emma:interpretation>
              <emma:one-of disjunction-type="recognition" id="oneOf0">
                <emma:interpretation id="interp0" emma:lang="en-IN" emma:confidence="0">
                  <emma:literal>doubts</emma:literal>
                </emma:interpretation>
                <emma:interpretation id="interp1" emma:lang="en-IN" emma:confidence="0">
                  <emma:literal>douhts</emma:literal>
                </emma:interpretation>
                <emma:interpretation id="interp2" emma:lang="en-IN" emma:confidence="0">
                  <emma:literal>douhb</emma:literal>
                </emma:interpretation>
                <emma:interpretation id="interp3" emma:lang="en-IN" emma:confidence="0">
                  <emma:literal>dowhts</emma:literal>
                </emma:interpretation>
                <emma:interpretation id="interp4" emma:lang="en-IN" emma:confidence="0">
                  <emma:literal>doukts</emma:literal>
                </emma:interpretation>
              </emma:one-of>
            </emma:emma>
          </inkml:annotationXML>
          <inkml:trace contextRef="#ctx0" brushRef="#br0">592 1066 130,'20'-16'234,"-11"-1"23,10-3-53,-1 4-28,1-4-16,-10-1-10,11 0-4,-2 5-4,-8-6-11,8 1-12,-8 4-13,-1 3-11,0-3-12,-9 6-11,0-3-10,-9 3-11,-10 0-10,-9 5-11,-10 6-9,1 6-8,-20-1-6,1 12-3,-10 3-5,1 7-2,-1 10-2,0 0-2,1 5 3,8 0 0,11 7 3,7-3 2,11 3 3,10-7 3,-2 0 1,20-1 0,20-3 1,-2-7 2,10-4-3,11-7-1,7-3-2,2-6-2,7-6-2,2-10-2,-1-1-1,10-10 0,-9-4-1,-1-13-2,-1 2-1,2-7 3,-9-8 1,-2-8 1,-7 1 3,7-5 1,-9-11 4,1-4 0,0-1-1,0-12-1,-10 2-1,9-6-1,-8 6 2,-11-6-2,1 12 1,0 3 0,-10 11 2,-9 12 1,9 4-2,-9 12 0,0 4-2,0 12 0,-9 9 0,-10 11-2,1 11 4,-1 9 0,-10 12 2,-8 10-1,0 10 1,-1 7 1,-9 5-2,9 4 2,1 0-1,0 12 2,-2 0-2,11-2-2,-1 5-1,11 3 1,9-6-2,-1-2 0,10-2 0,0-14-1,10 7-7,8-16-17,2-1-23,-2-5-28,10-5-39,11-3-47,-2-14-54,9-8-82,-8-1-72,9-5-22,0-11 12,0-11 33</inkml:trace>
          <inkml:trace contextRef="#ctx0" brushRef="#br0" timeOffset="1064.0609">1532 919 116,'-9'-11'254,"-10"6"23,1 5-30,-11 5-55,1 6-36,0 5-24,-1 10-17,1 5-9,10 1-7,-1 5-9,10 1-12,-2 4-11,22 0-10,-11 0-7,18-6-11,1 1-11,1-5-7,6 0-4,13-5-5,-2-6-5,-8 0 0,17-10-1,-18-1-4,10-10-2,0 0-1,-9-6-2,-2-5-2,1-3-1,-9-8-1,-10-4 0,11-1 1,-20-10-1,0 1 2,0-6 2,-20-1 2,11 7 1,-10-6 0,1 9 2,-1 0 0,1 8 0,-2 3-2,1 6 0,10 6-1,-10 0-5,10 5 2,9 5-3,0 0-3,9 5 1,1 5 1,8-4 2,1 5-3,19-2 2,-10-4 0,9 6 0,11-5-1,-2-1 1,-9 4-1,11-9 1,-10 0 0,-1 0 3,2-9 0,-13 4 1,-6-1 3,-1 1 1,-1-6 0,-7 6-1,-3 1 0,-8 4 0,0 0 0,-8 4-1,-3 1 0,-7 11 2,8 4 1,-8 4 3,7 1 1,-6 3 3,8 3 2,-2-6 1,2 8 1,9-1-2,0-6-1,9 1-3,2-2 1,6-4-2,3 0-1,8 1 1,-10-6-1,19-6 1,-8 1 0,-1-11-1,11 0 1,-2-6-2,0 1 0,-8-5-1,8-6-2,0 0-1,1-4-1,0-2-1,-9-5 1,-2-4-2,1 5 2,0-6-1,-8 5 4,-11 7 0,10-2-1,-10 6-1,-9 5-1,0 1-5,0 3-3,-9 14 2,-2 3 1,3 6 3,-10 0 3,-2 12 5,11-3 2,-1 6-1,10-4 1,0 4-1,0 1 2,0-4-1,19 3 1,-10-6 1,11-3 9,-3-2-5,12-3-3,-1-6-2,1-1-3,8-4-3,2-6-8,7-6 3,-9 1-5,2-6 2,-2-4 2,0-1 0,1-11 0,-1 1-2,-9-7 6,1-3-4,-1-7-1,0-3 3,1-14 1,-11 8 1,1-11 3,0 0 4,-1-2 1,-7 3-2,-2-2-1,0 6 1,-9 5-2,9 1-1,-9 9 0,0 6-1,0 11-1,0-1-2,0 11-1,0 6-1,-9 5-1,9 10-1,-18 10 0,7 7 0,2 11-1,0 3-1,-1 12 2,-8 4-3,8 11 1,-8 7 3,9 3 3,-11 7 3,11-3 4,-10 9 4,10-6 4,-10-2 1,10 2-1,0-11-7,-2 0 1,2-11-1,0-1 0,-1-9-3,10-11-2,-9-1 4,9-8-1,-9-7-2,9-11-1,0-5-2,0-5 0,0-11-1,9-3-3,0-14 1,1 3-2,8-13-1,11 1-1,-1-5 0,0-5-3,10-1 3,9-5-3,0 5 0,9 6 2,1 0-1,9 10 3,-10 1-3,1 10 3,-2 4 3,-7 13 2,-2 4 3,-7 10 1,-2 6 2,-9 4 3,-10 7-1,-7 0 2,-2 4-1,-9 2 7,0 3-4,-9-5-6,-2 2 1,-7-2-2,-1-4-1,0-1-5,-8-5 2,7-5 3,1-1-2,1-4-1,-1 0-1,1-6-6,7-5-13,2 0-17,18-5-23,-9-6-28,20 0-27,-2-4-30,10-6-32,11-5-50,-2-1-66,9-4-19,2-7 4,-2-4 22</inkml:trace>
          <inkml:trace contextRef="#ctx0" brushRef="#br0" timeOffset="1861.1042">4304 786 182,'29'-16'265,"8"7"19,20 2-43,8 3-67,1-2-46,19 6-35,0 0-20,9 6-16,-10-2-23,1 3-19,-9 2-22,-2 2-32,-8 0-52,-1 0-118,-17-8-61,-2 5-30,2-5-2,-11-3 17</inkml:trace>
          <inkml:trace contextRef="#ctx0" brushRef="#br0" timeOffset="1490.0846">4597 454 70,'18'-59'255,"-9"7"27,1 9-18,-1 1-64,0 16-47,-9-1-41,0 11-29,-9 12-21,0 8-11,-10 12 0,10 11 7,-11 10 6,11 10 2,-10 11 3,10 11-4,0 5-7,-1 10-10,10 6-7,-9 0-4,9 5 1,-9 6 0,9-12 2,-9 0-2,-2-3-1,11-7-5,0-10-4,0-1-3,0-10-1,0-10 1,11-6-1,-2-5 2,0-4 0,0-13-4,19 2-2,-9-17-7,10-5-6,-1 0-5,0-11-5,10-11-4,-10 2-4,0-18-3,1 2-8,-2-12-3,1-4-3,-9-8-1,10 4 4,-11-8 4,1 6 7,9 6 4,-8 2 6,8 5 4,-1 7 2,1 10 1,11 3 1,-2 14-1,0 5-1,10 6 0,0 11-1,0 9 2,0 4 2,0 5 1,-9 15 3,0-2 0,-1 11 2,-9-5 2,-8 5-3,-11 0-1,0-1 0,-9-4-2,0-1 1,-9-5-4,-11 0 1,2-10-2,-10 1-1,0-13-1,-10 2-1,0-8-3,11-8-5,-12 5-7,2-11-18,-1 0-32,1-6-46,0-8-68,9-8-131,-11 0-73,1-9-25,1-7 8,0-4 35</inkml:trace>
        </inkml:traceGroup>
        <inkml:traceGroup>
          <inkml:annotationXML>
            <emma:emma xmlns:emma="http://www.w3.org/2003/04/emma" version="1.0">
              <emma:interpretation id="{25625DEB-826F-45D8-AA25-B1961F10D9B6}" emma:medium="tactile" emma:mode="ink">
                <msink:context xmlns:msink="http://schemas.microsoft.com/ink/2010/main" type="inkWord" rotatedBoundingBox="20720,2223 23734,2254 23714,4132 20701,4101">
                  <msink:destinationLink direction="with" ref="{7D365C22-9E89-47B5-8AAF-A13D61418CB6}"/>
                </msink:context>
              </emma:interpretation>
              <emma:one-of disjunction-type="recognition" id="oneOf1">
                <emma:interpretation id="interp5" emma:lang="en-IN" emma:confidence="0">
                  <emma:literal>Rip</emma:literal>
                </emma:interpretation>
                <emma:interpretation id="interp6" emma:lang="en-IN" emma:confidence="0">
                  <emma:literal>Rep</emma:literal>
                </emma:interpretation>
                <emma:interpretation id="interp7" emma:lang="en-IN" emma:confidence="0">
                  <emma:literal>Rupp</emma:literal>
                </emma:interpretation>
                <emma:interpretation id="interp8" emma:lang="en-IN" emma:confidence="0">
                  <emma:literal>Rap</emma:literal>
                </emma:interpretation>
                <emma:interpretation id="interp9" emma:lang="en-IN" emma:confidence="0">
                  <emma:literal>Rips</emma:literal>
                </emma:interpretation>
              </emma:one-of>
            </emma:emma>
          </inkml:annotationXML>
          <inkml:trace contextRef="#ctx0" brushRef="#br0" timeOffset="5820.3271">8281 512 18,'-11'-69'252,"22"0"26,-11 0 19,17 2-82,3 8-55,8 0-29,9 12-19,1 5-17,9 0-15,19 11-13,-9 4-15,17 5-18,-8 16-12,10 6-8,-10 17-3,8 8 0,-8 13 0,-10 4-1,-9 11-1,0 5 1,-18 5-2,-1 1-1,-19 5-4,0-6 0,-9 1-3,-18-2-1,-1 4-2,-10-10 1,-8 2-2,-9-5-6,-2-1 4,2-2-1,-2-3 2,2-5 2,7 1 2,2-7 6,0 6 0,17-5 0,2-5 2,-1-1-3,10 2 2,18-7-1,0-5-2,1 6 3,19-7-1,8-4-1,0 1 0,11-3 0,-2-3-3,11 0-1,8-5-2,-8-6 0,0 0-1,-2-6-1,-7 1-2,8-12-1,-9-3-1,-10-7-2,11 1 0,-20-5 3,9 0 2,-8-8-4,-10 14 9,-1-6 10,-9 7 11,10 4 5,-10 4 1,-9 6 13,11 0-11,-11 10-9,0 3-12,0 4-6,0 10 0,0 3-6,0 6 5,9 1 5,-1 6 2,12-8 4,-2 6-1,1 1 0,18 1 0,1-2-4,1-9 0,7-2-5,1 2 0,0-12-3,0 0-1,0-5-2,9-5-2,-8 0 2,-2-11-1,2 0-1,-11-9 2,1-2-1,-10-3 1,0-6-1,1-2 2,-12-3 2,3-2 2,-2 2 2,-8-2 1,-1 1 3,0 11-2,2 5 0,-11 4-3,0 7-1,0 10-1,-11 5-3,11 11-1,-9 11 0,0 5 4,9 10 0,-10 7 3,10 3-5,0 0 8,0 7 2,0-3-1,10 4 0,-1-7-1,11-1 8,-12 1-6,12-6-4,-2-10-2,1-4-1,-1-2-1,10-9-1,-8-8 0,-1-3 1,-1-5 2,10-6 1,-8-11 4,-2 5-1,1-8 2,-10 3 2,10 0 2,-10-6 2,0 8-1,-9 4 1,11-6 0,-2 5-4,-9 1-4,0-1-5,0 6-1,0 0-2,0 0 1,0 6-1,-9-1 1,9 1 1,-11-1-1,11 1 1,-9 5 0,0-2-2,9-4-2,-10 1 0,1-1-1,0 1-1,0-1 2,-1 1 2,1-6 1,0 0 1,-2 0 0,-7-6 1,8 1 1,-8-6-2,9 0 1,-1-4-1,1-1-1,9-1-3,-9-10-4,9 2-2,9-12-6,-9 0-6,9-11-6,10-4-6,-1-7-9,1-5 0,1-3-3,8-12 0,-10 4 5,10 0 6,-8 2 10,-2-1 6,1 11 9,-1 4 8,1 6 5,1 6 2,-11 11 0,10 4 1,-1 5-3,1 12-1,-1 4 0,2 5-1,8 6 2,0 11-1,1 6 3,-1 8 0,-1 2 10,1 10-4,-8-1-5,8 13-2,-19-2-2,10 6-3,-19 0-11,0-6 6,0 5 5,-19 3 4,1-2 3,-1-8 1,-10 5 2,-8-9-2,0 1-1,-11-4-2,2-7 1,-2 1-4,11-6-1,-1-10 0,1-1-3,9 2-3,-1-7-6,10-4-13,10-6-24,0-6-42,9 1-48,0-11-76,9 6-77,0-11-30,0-7 1,10 3 31</inkml:trace>
          <inkml:trace contextRef="#ctx0" brushRef="#br0" timeOffset="4778.2685">8750 961 215,'-19'-32'271,"1"-5"23,8 4-54,-8-3-61,18-6-30,-11 5-16,11-6-6,0 7-3,11-6-6,-11-1-6,9 6-12,0 0-10,1 5-12,-1 1-8,-9 4-8,9 12-11,-9-2-12,9 7-13,-9 5-7,-9 10-3,9 11 1,-9 15 3,0 7 4,-10 15 4,-1 5 0,11 11-6,0 4-9,-1 12-4,1 5-1,9-6 0,-9 6 0,9-5-1,0 0 1,0-1-9,0-6-16,0-8-25,9-1-35,0-12-45,1-9-62,-1-6-84,0-4-107,-9-13-41,0-3-2,0-16 28,0-6 53</inkml:trace>
        </inkml:traceGroup>
      </inkml:traceGroup>
    </inkml:traceGroup>
  </inkml:traceGroup>
</inkml:ink>
</file>

<file path=ppt/ink/ink2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0:59.70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C6149C48-40DF-42A6-B7BC-8CA656EB49E4}" emma:medium="tactile" emma:mode="ink">
          <msink:context xmlns:msink="http://schemas.microsoft.com/ink/2010/main" type="inkDrawing" rotatedBoundingBox="13311,4404 16723,4551 16719,4631 13308,4484" semanticType="underline" shapeName="Other">
            <msink:sourceLink direction="with" ref="{8BA45905-3690-406F-A788-C528BDB8C732}"/>
          </msink:context>
        </emma:interpretation>
      </emma:emma>
    </inkml:annotationXML>
    <inkml:trace contextRef="#ctx0" brushRef="#br0">555 21 158,'-85'5'322,"11"-10"23,6 5 21,-6-6-106,17 2-70,1 4-39,9-7-20,19 3-8,0 4-4,-1 0-9,20 0-15,18 0-20,11 4-18,17-4-16,29 7-16,19-3-12,26 2-9,22 5-9,16-6 1,21 5 0,18 0 4,0 1 4,19 1 3,-1-3 4,2 2 0,8-2-4,-10 4-3,-18-2-5,-1 3-5,-25-3-8,-22-5-5,-9-1-6,-27 1-3,-10-6-3,-28 0-6,-9 0-5,-11-6-3,-18 1-3,-19-1 0,-9 1-2,-9-1 4,-28-5 0,-11 1-4,-8 0-14,-19 3-18,-19-2-23,-9-2-22,-19 6-23,-9 1-31,-20-3-59,-19 7-41,-8-5-6,-9 0 11,-21-1 23</inkml:trace>
  </inkml:traceGroup>
</inkml:ink>
</file>

<file path=ppt/ink/ink2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1:00.06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D7DCCA6C-7711-4D5A-8F19-D8EE93539D8C}" emma:medium="tactile" emma:mode="ink">
          <msink:context xmlns:msink="http://schemas.microsoft.com/ink/2010/main" type="inkDrawing" rotatedBoundingBox="12329,4476 16286,4665 16274,4915 12317,4725" semanticType="underline" shapeName="Other">
            <msink:sourceLink direction="with" ref="{8BA45905-3690-406F-A788-C528BDB8C732}"/>
          </msink:context>
        </emma:interpretation>
      </emma:emma>
    </inkml:annotationXML>
    <inkml:trace contextRef="#ctx0" brushRef="#br0">563 0 195,'-169'9'261,"38"4"21,27-2-59,20-2-44,36 2-14,20 0-8,28 3 2,28-3 2,29 11-3,37-5-15,28-3-26,29 3-25,17-1-21,20 5-17,20-5-11,8 0-9,9-1 3,-9-5 1,10 6 3,-1-5-2,-18 0 1,9 0-1,-28-1-11,0 0-8,-19-5-6,-8-5-9,-21 0-6,-18 0-2,-28 0-3,-9 0-7,-10-11-10,-19 7-10,-9-6-13,-19-1-18,0 0-27,-8-5-39,-11 1-52,-18-1-99,9-5-91,-20-7-40,2 8-2,-1-6 31,-9 5 53</inkml:trace>
  </inkml:traceGroup>
</inkml:ink>
</file>

<file path=ppt/ink/ink2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07.80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E088483B-FE10-4B2D-95AC-EF0C8142DC20}" emma:medium="tactile" emma:mode="ink">
          <msink:context xmlns:msink="http://schemas.microsoft.com/ink/2010/main" type="writingRegion" rotatedBoundingBox="10980,9535 4612,9132 4703,7686 11072,8089"/>
        </emma:interpretation>
      </emma:emma>
    </inkml:annotationXML>
    <inkml:traceGroup>
      <inkml:annotationXML>
        <emma:emma xmlns:emma="http://www.w3.org/2003/04/emma" version="1.0">
          <emma:interpretation id="{6CF34A3F-9EF0-4E23-819A-69F2686D1900}" emma:medium="tactile" emma:mode="ink">
            <msink:context xmlns:msink="http://schemas.microsoft.com/ink/2010/main" type="paragraph" rotatedBoundingBox="10980,9535 4612,9132 4703,7686 11072,8089" alignmentLevel="1"/>
          </emma:interpretation>
        </emma:emma>
      </inkml:annotationXML>
      <inkml:traceGroup>
        <inkml:annotationXML>
          <emma:emma xmlns:emma="http://www.w3.org/2003/04/emma" version="1.0">
            <emma:interpretation id="{C560DC41-00C4-4CF7-9467-C98FDD702C90}" emma:medium="tactile" emma:mode="ink">
              <msink:context xmlns:msink="http://schemas.microsoft.com/ink/2010/main" type="line" rotatedBoundingBox="10980,9535 4612,9132 4703,7686 11072,8089"/>
            </emma:interpretation>
          </emma:emma>
        </inkml:annotationXML>
        <inkml:traceGroup>
          <inkml:annotationXML>
            <emma:emma xmlns:emma="http://www.w3.org/2003/04/emma" version="1.0">
              <emma:interpretation id="{28F69BB0-1274-4B22-BC10-4F13D4D3D512}" emma:medium="tactile" emma:mode="ink">
                <msink:context xmlns:msink="http://schemas.microsoft.com/ink/2010/main" type="inkWord" rotatedBoundingBox="4703,7686 11072,8089 10980,9535 4612,9132">
                  <msink:destinationLink direction="with" ref="{992CF6D1-FF6E-4CAA-8D8F-C4FEB7D7EE0A}"/>
                </msink:context>
              </emma:interpretation>
              <emma:one-of disjunction-type="recognition" id="oneOf0">
                <emma:interpretation id="interp0" emma:lang="en-IN" emma:confidence="0">
                  <emma:literal>inions</emma:literal>
                </emma:interpretation>
                <emma:interpretation id="interp1" emma:lang="en-IN" emma:confidence="0">
                  <emma:literal>ionise</emma:literal>
                </emma:interpretation>
                <emma:interpretation id="interp2" emma:lang="en-IN" emma:confidence="0">
                  <emma:literal>inions,</emma:literal>
                </emma:interpretation>
                <emma:interpretation id="interp3" emma:lang="en-IN" emma:confidence="0">
                  <emma:literal>ionic,</emma:literal>
                </emma:interpretation>
                <emma:interpretation id="interp4" emma:lang="en-IN" emma:confidence="0">
                  <emma:literal>ions,</emma:literal>
                </emma:interpretation>
              </emma:one-of>
            </emma:emma>
          </inkml:annotationXML>
          <inkml:trace contextRef="#ctx0" brushRef="#br0">-182 104 12,'29'5'209,"-10"1"13,0 4-27,-10 1-55,9-1-42,-18 6-22,11 5-8,-11 7-1,-11-3 3,-7 6 7,-10 2 2,0 4-8,-10 5 0,1 0-1,-11 6-5,-8-1-5,0 1-6,0 1 3,8-4-10,2 4-10,-2-8-7,11-2-8,0-8-8,17-6-6,-8-3-5,19-2-6,9-3-13,9-6-20,1-6-28,17-5-37,12 0-50,-2-9-79,9-4-65,2-2-22,9-1 6,8-10 26</inkml:trace>
          <inkml:trace contextRef="#ctx0" brushRef="#br0" timeOffset="220.014">1323 511 161,'18'21'265,"-18"0"31,-9 0-40,-19 7-46,-1 3-23,-17 1-20,-2 4-13,-8 1-10,1 1-10,-2 4-11,-9 0-15,10 0-12,-1-6-12,11 8-16,-2-8-14,0-4-12,11 5-11,0-12-11,-1 2-7,10-5-7,9-2-11,1-3-9,7-6-15,11 0-27,0-11-39,11 0-47,17-6-61,9-5-96,1 0-81,9-3-24,9-3 12,11-8 37</inkml:trace>
          <inkml:trace contextRef="#ctx0" brushRef="#br0" timeOffset="355.0224">956 1045 283,'-48'15'356,"-7"1"38,-10 11-24,-2-5-93,1 3-76,-9 3-62,10-3-48,-1 6-36,9-3-24,10 3-13,-8-5-14,7 1-22,11-7-38,-1 8-59,-1-14-93,2 8-114,9 0-54,-1-6-15,1 1 18,1-13 49</inkml:trace>
          <inkml:trace contextRef="#ctx0" brushRef="#br0" timeOffset="-1218.0659">-4495 194 16,'-9'6'259,"0"-6"20,-1 5 15,1 4-81,-11-3-68,3 5-39,-3 5-21,2 1-5,-1 3-5,-9 2-1,8-1-8,-7 5-10,-1 11-14,-11-6-13,12 6-12,-1-1-7,-11-3-5,11 4-3,-9 1-3,8-2-2,1-5-3,10 1-10,-10-6-15,19-5-18,-2 1-24,2-5-33,0-8-47,18-4-80,0 1-49,11-6-18,8-6 8,9-5 25</inkml:trace>
          <inkml:trace contextRef="#ctx0" brushRef="#br0" timeOffset="-711.0364">-2699 390 81,'-11'15'309,"-7"1"36,-1 5 29,-18 6-81,-1 4-70,-9 7-47,1-2-27,-11 6-17,0 7-5,1-7-2,0-1-7,0 7-12,-1-12-16,0 8-16,11-7-21,7 1-16,2-7-14,0-6-8,-1 2-7,19-6-4,-9 0-7,10-5-8,7 0-11,2-5-14,0-1-15,9-3-24,0-7-29,0-7-37,18 3-41,2-9-45,-1-2-61,18-6-78,1 0-20,18-11 14,-9 1 38</inkml:trace>
          <inkml:trace contextRef="#ctx0" brushRef="#br0" timeOffset="-438.0225">-2089 333 27,'10'9'258,"-10"-3"38,-10 4 11,1 6-49,-11 0-47,-17 10-34,0 0-22,-11 12-20,-7-2-17,-11 12-12,10 1-3,-10-4-12,0 4-15,-1-2-13,21 0-14,-11 1-9,20-1-19,9-9-4,-1-1-4,10-5-3,10-12-6,0-4-4,9 0-7,9-5-14,0-7-15,10-4-23,10-4-20,-1-2-24,9-4-21,11-12-18,7 1-19,2-10-8,0 0-7,8-12 8,11 1 7,-1-6 7,10-5 2,-2-5-12,11 1-25,0-7-8,0 0 6</inkml:trace>
          <inkml:trace contextRef="#ctx0" brushRef="#br0" timeOffset="-236.9992">-1130 109 186,'37'-16'239,"-9"1"6,-8 10-45,-2 0-40,-8 5-19,-10 5-5,0 0 4,-10 10 1,-8 1-6,-2 6-8,-8-1-10,0 5-15,-10 1-17,1 4-13,0 11-10,-11 0-11,-9 2-10,11-3-6,-10 1-3,9-4-4,-9 4-4,8-5-4,2 1-5,-2-7-5,20 1-7,-10-1-8,20-10-8,-1 0-9,10-5-18,9-11-28,9 1-34,10-12-37,19 1-45,-1-11-62,0 0-88,11-5-34,7-5 5,2-5 27,0 0 40</inkml:trace>
          <inkml:trace contextRef="#ctx0" brushRef="#br0" timeOffset="-977.0523">-3959 421 45,'-18'11'279,"-2"4"34,2 1 26,-10 11-78,0-6-61,-1 6-37,-8 4-23,-2 2-15,11 3-10,-9 1-7,-1-5-6,1 4-14,0 1-15,9-5-16,-10 5-15,10-5-13,0-4-9,8-3-11,2 2-10,8-6-12,1-6-13,9-5-18,0 1-27,0-6-36,19-10-43,8 1-57,1-7-99,11-5-60,7 0-13,2-4 14,7-8 38</inkml:trace>
          <inkml:trace contextRef="#ctx0" brushRef="#br0" timeOffset="5138.2887">-4034-186 161,'0'-5'257,"0"-1"19,-9 0-54,9 2-58,0 4-46,-10-5-36,10-1-25,-9 6-18,0 0-16,-11 6-10,2-1-5,-1 5-3,-9 7-1,-1-3 1,-8 14 1,9-8 1,-10 7 1,1 6-3,-2-8 2,2 6-1,0 2-4,0-2-12,8 0-18,-8 1-29,9 1-49,-1-2-105,1 0-51,9-4-18,1-7 2</inkml:trace>
        </inkml:traceGroup>
      </inkml:traceGroup>
    </inkml:traceGroup>
  </inkml:traceGroup>
</inkml:ink>
</file>

<file path=ppt/ink/ink2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1:04.77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E349B09-F456-4B5D-AA8F-8811B5AA0D5F}" emma:medium="tactile" emma:mode="ink">
          <msink:context xmlns:msink="http://schemas.microsoft.com/ink/2010/main" type="inkDrawing" rotatedBoundingBox="21387,4523 25525,4801 25505,5098 21367,4820" shapeName="Other">
            <msink:destinationLink direction="with" ref="{7D365C22-9E89-47B5-8AAF-A13D61418CB6}"/>
          </msink:context>
        </emma:interpretation>
      </emma:emma>
    </inkml:annotationXML>
    <inkml:trace contextRef="#ctx0" brushRef="#br0">639 0 214,'-132'4'346,"10"-4"23,19 0 10,9 7-130,18-7-90,21 3-57,16 3-31,21-1-17,36 1-6,21 5-6,35 0-8,29 0-12,30 3-10,27 3-9,28-6-8,8 3-2,21-1 1,8-4 5,0 2 4,2-2 4,-2 8 5,0-6 0,-9-1-2,-8-4-4,-11 4-3,-18-5-2,-20 1-4,-19 5-9,-17-11-2,-19 0-5,-20 0-9,-28 0-18,-18 0-18,-19-11-14,-19 5-18,-28-4-19,-29 5-9,-18-1 4,-10 1 9,-28 0 17,1 0 16,-19 5 21,-2 0 16,-7 0 14,-2 5 12,2 0 8,-11 0 14,1 1 12,-1-1 13,-8 5 15,-1-4 11,9 5 9,1-2 7,10 2 4,17 0 4,10 0-2,29-1 6,19 0 1,17-5-9,39 6-7,37-5-15,19-6-12,38 5-20,37 0-17,18-1-2,20-4-2,19 0 5,9 7 3,10-7 5,-1 6 6,0-2-4,-9 3-4,0 2-6,-9 2-5,-20 5-4,-17-6-15,-11 6-21,-19 0-26,1-5-34,-28 5-39,-10-6-56,1-5-97,-30 1-38,11-1-4,-20-5 18,-9 0 33</inkml:trace>
  </inkml:traceGroup>
</inkml:ink>
</file>

<file path=ppt/ink/ink2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1:04.31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7D365C22-9E89-47B5-8AAF-A13D61418CB6}" emma:medium="tactile" emma:mode="ink">
          <msink:context xmlns:msink="http://schemas.microsoft.com/ink/2010/main" type="inkDrawing" rotatedBoundingBox="24751,1919 26669,4833 25399,5669 23481,2755" semanticType="callout" shapeName="Other">
            <msink:sourceLink direction="with" ref="{0E349B09-F456-4B5D-AA8F-8811B5AA0D5F}"/>
            <msink:sourceLink direction="with" ref="{25625DEB-826F-45D8-AA25-B1961F10D9B6}"/>
          </msink:context>
        </emma:interpretation>
      </emma:emma>
    </inkml:annotationXML>
    <inkml:trace contextRef="#ctx0" brushRef="#br0">57 850 66,'0'-11'214,"-10"1"10,10 0-47,-9-1-63,9 6-44,0-1-28,-9 1-15,9 0-10,-11 1-7,11-3-2,-9 7-4,9 7-4,0-3-4,-9 1-1,9 0-2,0 1-4,0-1-4,0-1-5,0 3-6,0-7-4,9 0-5,-9-7-6,9 3-4,2-1 0,7-6-4,-8-5-7,-1 0-1,0-4 8,10-6 6,-10-1-14,0-9 21,11-2 20,-11-4 15,1-6 8,-1 1 12,0-6 33,10-1 1,-19 1 5,9-3 12,0 7 11,-9-4 11,11 12 5,-11 4 5,0 5-4,9 4-12,-9 14-10,-9 8-8,-2 12-6,2 4-1,0 22 1,-10 10 13,10 10 7,-10 13 1,1 8-5,-2 12-5,11 4-2,-1 6-12,1 1-11,9-1-11,0 1-4,9-1-5,1-12-3,8 2-2,2-6 0,-11-16 2,10 2-4,-1-19 1,1-3-1,10-6 1,-10-12 0,-1-3 0,10-11 0,1-5-4,8-12-3,-9-10-4,1-4-4,-1-8-3,0-8-4,1-12 1,-1-4 2,0-8 1,-10 4 2,1-3 8,-1 7 0,-7-1-3,-2 10-2,0 10-4,1 13-4,-1 4-7,-9 10-1,9 12-1,-9 10-1,9 4 2,-9 13 0,19 10 4,-10 3 3,11 6 1,8 1 5,0-4 2,10 4 3,-10-10-1,18 3-1,-7-8 0,7-7-3,-8 2 0,9-13-2,0-4-1,0-10-2,-1-6-1,2-6 0,9-5-3,-11-11 1,2-3-1,-2-6 0,2-7 1,-11 1 7,0 1 6,1-2 9,-10 2 8,-9 9 3,-10 6 1,11 5-6,-11 11-6,-9 10-8,9 11-5,-9 15-2,0 17 2,0 16 3,0 15 3,0 16 2,0 10-1,10 11 0,-10 12-1,0 4-3,0 5-2,9-5-2,-9 1-2,-9-7-2,9-11-2,-10 4-1,10-21-1,-9-2-1,0-11-3,-11-12-5,11-9-4,-1-17-5,-8-5-5,-1-15-8,-19-5-12,10-17-10,-9-10-15,-1-6-23,1-16-24,-11-10-23,-8-5-21,10-5-19,-2-5-25,-9-7-37,2-1-62,-2-2-15,1 3 9,-10 3 22</inkml:trace>
  </inkml:traceGroup>
</inkml:ink>
</file>

<file path=ppt/ink/ink2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1:08.960"/>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434AC57-EB5D-4FF6-BAD7-0495195E157D}" emma:medium="tactile" emma:mode="ink">
          <msink:context xmlns:msink="http://schemas.microsoft.com/ink/2010/main" type="inkDrawing" rotatedBoundingBox="8881,1181 9504,2514 9307,2606 8685,1273" semanticType="callout" shapeName="Other">
            <msink:sourceLink direction="with" ref="{64CBB05D-C89C-45BE-BAC3-A425A38E000C}"/>
          </msink:context>
        </emma:interpretation>
      </emma:emma>
    </inkml:annotationXML>
    <inkml:trace contextRef="#ctx0" brushRef="#br0">0 47 122,'9'-11'246,"0"2"20,1-2-49,-1 5-63,0-5-46,-9 11-30,0 6-9,0 5-2,0 9 1,0 7 7,10 6 4,-1 13 3,0 3-11,0 7-7,11 3-10,-1 11-9,-1-3-5,1 2-9,10 5-4,8 5-10,-9-5-6,10 1-3,-1-1-4,-9-7-4,9-3-8,2 0-20,-10-17-24,8 1-31,-9-6-36,9-10-37,-8-5-42,8-12-42,-9-5-39,1-4-7,8-12 16,-9-4 30</inkml:trace>
  </inkml:traceGroup>
</inkml:ink>
</file>

<file path=ppt/ink/ink2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1:09.34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3ECDA1D-4146-4614-9CFF-0E09A9A1C45F}" emma:medium="tactile" emma:mode="ink">
          <msink:context xmlns:msink="http://schemas.microsoft.com/ink/2010/main" type="inkDrawing" rotatedBoundingBox="9070,3369 9822,1361 9993,1424 9241,3433" semanticType="callout" shapeName="Other">
            <msink:sourceLink direction="with" ref="{64CBB05D-C89C-45BE-BAC3-A425A38E000C}"/>
          </msink:context>
        </emma:interpretation>
      </emma:emma>
    </inkml:annotationXML>
    <inkml:trace contextRef="#ctx0" brushRef="#br0">686 464 108,'20'-69'189,"-11"6"-5,1-1-22,-1 11-14,0 5-8,2 6-5,-11 5-4,0 12-11,0-3-15,0 14-21,0 3-16,0 0-14,0 11-11,-11 5-4,2 12 4,-10 3 13,1 12 10,-10 10 9,8 0 9,-8 16 12,-1 0 7,1 17 3,-9-1 0,0 10 1,8 7-5,-8-2-12,-11 7-14,21-2-16,-20 1-13,18 1-17,-8-7-12,9 1-9,-10-6-8,19 0-1,-9-4-2,10-7-2,-2 3-3,3-9-3,-3-8-5,1-1-8,10-15-15,0-1-14,9-11-16,-11-6-10,11-1-15,0-9-21,11-15-17,-2 0-20,0-11-19,10-10-22,1 0-16,-3-10-19,3-1-46,-2-5-25,10-12 3,0 2 19,1-6 29</inkml:trace>
  </inkml:traceGroup>
</inkml:ink>
</file>

<file path=ppt/ink/ink2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1:09.73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8D51B3E5-7636-4516-9D2A-45DCD03EE934}" emma:medium="tactile" emma:mode="ink">
          <msink:context xmlns:msink="http://schemas.microsoft.com/ink/2010/main" type="inkDrawing" rotatedBoundingBox="10221,3332 10566,1314 10709,1339 10365,3357" semanticType="callout" shapeName="Other">
            <msink:sourceLink direction="with" ref="{64CBB05D-C89C-45BE-BAC3-A425A38E000C}"/>
          </msink:context>
        </emma:interpretation>
      </emma:emma>
    </inkml:annotationXML>
    <inkml:trace contextRef="#ctx0" brushRef="#br0">300 223 21,'9'-38'198,"10"7"21,-10-1-43,0 5-31,2 1-19,-2 6-12,-9 3-13,8 1-14,-8 5-5,0 6-3,0 10 1,0 11 1,0 1 8,0 14 12,-8 5 5,-1 13-1,9 3 1,-11 11 12,2 11 9,9 6 1,-9 9-1,-10 13-9,10-7-14,-10 4-26,10 1-26,-11 2-21,2-8-16,-1 1-4,0-4-8,-10-2-5,11-9-1,-1 0-2,1-13 0,-1 2 0,-1-6-1,2-10 0,-1-5-1,10-6-3,0-6-4,-1-3-7,1-7-1,9-5-17,0-11-29,0-4-44,19-6-54,-10-11-66,10-5-142,8-4-57,2-12-9,-1-5 23,9-5 49</inkml:trace>
  </inkml:traceGroup>
</inkml:ink>
</file>

<file path=ppt/ink/ink2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11:10.72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F0C2B6B3-6EDF-4106-8C04-19A790BF381D}" emma:medium="tactile" emma:mode="ink">
          <msink:context xmlns:msink="http://schemas.microsoft.com/ink/2010/main" type="writingRegion" rotatedBoundingBox="12837,1478 11959,3187 10892,2638 11770,930"/>
        </emma:interpretation>
      </emma:emma>
    </inkml:annotationXML>
    <inkml:traceGroup>
      <inkml:annotationXML>
        <emma:emma xmlns:emma="http://www.w3.org/2003/04/emma" version="1.0">
          <emma:interpretation id="{B6E605EA-49D6-4618-9C42-CAF1A5F7E3D0}" emma:medium="tactile" emma:mode="ink">
            <msink:context xmlns:msink="http://schemas.microsoft.com/ink/2010/main" type="paragraph" rotatedBoundingBox="12837,1478 11959,3187 10892,2638 11770,930" alignmentLevel="1"/>
          </emma:interpretation>
        </emma:emma>
      </inkml:annotationXML>
      <inkml:traceGroup>
        <inkml:annotationXML>
          <emma:emma xmlns:emma="http://www.w3.org/2003/04/emma" version="1.0">
            <emma:interpretation id="{A629820C-81DE-46B3-AD3C-9C6BC670909F}" emma:medium="tactile" emma:mode="ink">
              <msink:context xmlns:msink="http://schemas.microsoft.com/ink/2010/main" type="line" rotatedBoundingBox="12837,1478 11959,3187 10892,2638 11770,930"/>
            </emma:interpretation>
          </emma:emma>
        </inkml:annotationXML>
        <inkml:traceGroup>
          <inkml:annotationXML>
            <emma:emma xmlns:emma="http://www.w3.org/2003/04/emma" version="1.0">
              <emma:interpretation id="{64CBB05D-C89C-45BE-BAC3-A425A38E000C}" emma:medium="tactile" emma:mode="ink">
                <msink:context xmlns:msink="http://schemas.microsoft.com/ink/2010/main" type="inkWord" rotatedBoundingBox="12837,1478 11959,3187 10892,2638 11770,930">
                  <msink:destinationLink direction="with" ref="{8D51B3E5-7636-4516-9D2A-45DCD03EE934}"/>
                  <msink:destinationLink direction="with" ref="{93ECDA1D-4146-4614-9CFF-0E09A9A1C45F}"/>
                  <msink:destinationLink direction="with" ref="{0434AC57-EB5D-4FF6-BAD7-0495195E157D}"/>
                </msink:context>
              </emma:interpretation>
              <emma:one-of disjunction-type="recognition" id="oneOf0">
                <emma:interpretation id="interp0" emma:lang="en-IN" emma:confidence="0">
                  <emma:literal>N</emma:literal>
                </emma:interpretation>
                <emma:interpretation id="interp1" emma:lang="en-IN" emma:confidence="0">
                  <emma:literal>h</emma:literal>
                </emma:interpretation>
                <emma:interpretation id="interp2" emma:lang="en-IN" emma:confidence="0">
                  <emma:literal>H</emma:literal>
                </emma:interpretation>
                <emma:interpretation id="interp3" emma:lang="en-IN" emma:confidence="0">
                  <emma:literal>n</emma:literal>
                </emma:interpretation>
                <emma:interpretation id="interp4" emma:lang="en-IN" emma:confidence="0">
                  <emma:literal>K</emma:literal>
                </emma:interpretation>
              </emma:one-of>
            </emma:emma>
          </inkml:annotationXML>
          <inkml:trace contextRef="#ctx0" brushRef="#br0">171 239 97,'-9'-48'216,"-2"5"21,2 6-54,0 6-32,9 4-17,-8 7-16,8 3-19,0 6-14,-11 6-10,11 10-9,0 6-5,0 0 5,0 9 9,-9 13 9,9 4 8,0 5 12,0 7 5,-9 3-3,9 5-9,0 8-13,0-3-19,-10 2-20,1 4-17,0-4-9,9 3-6,-11 2-2,2-5-4,0 1-5,1-9-4,-3 3-5,2-6-6,9-4-17,-9-13-25,9 0-37,0-4-47,9-6-64,0 1-131,10-10-55,-10-13-12,20 1 17,-10-10 39</inkml:trace>
          <inkml:trace contextRef="#ctx0" brushRef="#br0" timeOffset="-570.029">-629 513 83,'0'-9'218,"0"-8"22,0 6-57,0 1-35,0-1-22,0 5-21,0 1-22,0-1-16,0 6-14,-9 0-8,9 6-2,0 5 2,0 5 6,-9 4 9,9 7 10,-8 5 9,8 10 9,-11 0 5,2 11-7,0 5 6,-1 1-3,-8 9-7,7-4-15,-7 3-12,10-1-6,-12 1-15,11-4-12,-10-4-6,10-1-7,-2 0-3,2-5-4,1 0-2,-1-10-2,9-1-5,0-11-1,0-10-5,0 7-5,0-14-17,9-3-21,-1-5-27,1-12-30,11 1-30,-1-6-27,-10-5-15,11-5-7,-12-6-12,1-4-11,0-12-35,2 2-6,-11-18 7,9 1 20</inkml:trace>
          <inkml:trace contextRef="#ctx0" brushRef="#br0" timeOffset="-383.0193">-778 418 198,'0'-22'233,"0"8"-6,0 7-66,9 7-45,0 7-30,10 7-12,-1 8 4,11 9-3,-1 7-3,9 4-8,2 5-6,-2 6-9,10 0-13,0-1-6,-9 1-5,9 0-6,-9-5-5,-1 0-3,0-6-2,1-6-3,-10 2 0,0-12-3,1 1-2,-1-6-2,0 0 6,1-10-6,-1-1-16,0-4-27,1-6-32,-3-6-39,3-4-63,-1-1-62,-9-10-38,10-5 0,-11-5 17</inkml:trace>
        </inkml:traceGroup>
      </inkml:traceGroup>
    </inkml:traceGroup>
  </inkml:traceGroup>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55.83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A2167B57-B396-495D-B3E2-3F9B86A14F5C}" emma:medium="tactile" emma:mode="ink">
          <msink:context xmlns:msink="http://schemas.microsoft.com/ink/2010/main" type="inkDrawing" rotatedBoundingBox="3528,12700 11818,12377 11822,12492 3532,12815" shapeName="Other">
            <msink:destinationLink direction="from" ref="{52830C75-1C08-4EF9-823F-3B7E8503BB7D}"/>
          </msink:context>
        </emma:interpretation>
      </emma:emma>
    </inkml:annotationXML>
    <inkml:trace contextRef="#ctx0" brushRef="#br0">59 385 28,'-9'-10'224,"9"0"17,-9 4-19,-1 6-58,1-5-45,9 5-27,0 0-17,-9-6-9,9 6-4,-10 0-5,10-5-6,-9 5-1,9 0-1,0 0 2,-9 0 3,9 0 6,0 0 3,0 0 3,0 0 1,0 0 2,0 0-2,0 0-1,0 0-4,0 0-4,0 0-4,0 0-4,0 0-4,0 0-9,9 0-6,-9 0-4,0 0-7,9 0-4,1 0-7,-1 0-3,10 0-1,-1 0-3,11 0-1,-1 0 1,0 0-1,1 0 1,8-6-1,0 6 1,11 0-1,-2-5-1,2 5 0,9-6 1,-2 6-1,10-3 0,2-3 0,-1 1-3,0-1 3,8-5-3,2 6 0,-1-1-3,10-5-1,-2 8-1,11-3-4,0-5 2,2 0 3,-2 6 0,9-6 5,-9 2 3,8 3 3,-8-1 3,0 3 0,0-1 2,0-1-2,0 1 1,-9 0-3,0 5 0,-1-6-1,1 6-1,0-5-2,0 5 2,9 0-1,0-6-3,9 2 0,0-2 0,-1 6-1,12-4-1,-1 4-2,-1-6 0,1 1-2,10-1-3,-1 1-3,0 0-1,-10 0 1,10 5 2,1 0 3,-10 0 2,-1 0 2,10 0 1,-17-6-1,-3 6-2,1 0-2,-9 6 2,0-6-1,-9 0 4,9 0 2,-9 0 1,-1 0 0,1-6 0,0 6 0,9 0-2,-9-5-1,-2-1 1,11 2-1,-9 4 0,9-5 1,-9-1 0,-1 6-2,1-5-3,0 0 0,-11 5-3,11 0-2,-10-6-2,1 6-3,-10 0 2,-1 0 0,1 0 1,-1 0 0,-8 0 4,0 0 3,-11-5 5,11 5 1,-10 0 3,0-6 3,0 1 2,10 0-1,-20 1-6,10-2 2,0-1 3,0 3 0,0-1-1,-9-1 1,-1 1 7,0 5-4,2-5-4,-2-1 0,-9 6-2,-10 0 0,11 0-2,-10 0 0,-1 0 0,-8 0-2,-1 0-3,0 0-8,2 0-14,-11 0-12,0 0-14,0 0-15,0 0-20,-11 0-15,2 0-15,0 0-22,-10 0-44,10 0-75,-1 0-36,-8 0-8,9 0 11,-11 0 28</inkml:trace>
  </inkml:traceGroup>
</inkml:ink>
</file>

<file path=ppt/ink/ink2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18.62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46FFE80-A051-405B-BD12-E29E76484D97}" emma:medium="tactile" emma:mode="ink">
          <msink:context xmlns:msink="http://schemas.microsoft.com/ink/2010/main" type="writingRegion" rotatedBoundingBox="246,12678 5078,13902 4887,14657 55,13433"/>
        </emma:interpretation>
      </emma:emma>
    </inkml:annotationXML>
    <inkml:traceGroup>
      <inkml:annotationXML>
        <emma:emma xmlns:emma="http://www.w3.org/2003/04/emma" version="1.0">
          <emma:interpretation id="{9892218A-0C9B-4A45-A702-123A325B1109}" emma:medium="tactile" emma:mode="ink">
            <msink:context xmlns:msink="http://schemas.microsoft.com/ink/2010/main" type="paragraph" rotatedBoundingBox="246,12678 5078,13902 4887,14657 55,13433" alignmentLevel="1"/>
          </emma:interpretation>
        </emma:emma>
      </inkml:annotationXML>
      <inkml:traceGroup>
        <inkml:annotationXML>
          <emma:emma xmlns:emma="http://www.w3.org/2003/04/emma" version="1.0">
            <emma:interpretation id="{4C69A7EE-431E-4CA9-975C-0BE87A078AB3}" emma:medium="tactile" emma:mode="ink">
              <msink:context xmlns:msink="http://schemas.microsoft.com/ink/2010/main" type="line" rotatedBoundingBox="246,12678 5078,13902 4887,14657 55,13433"/>
            </emma:interpretation>
          </emma:emma>
        </inkml:annotationXML>
        <inkml:traceGroup>
          <inkml:annotationXML>
            <emma:emma xmlns:emma="http://www.w3.org/2003/04/emma" version="1.0">
              <emma:interpretation id="{08F1670D-5665-4B51-A602-DDB89F3241E1}" emma:medium="tactile" emma:mode="ink">
                <msink:context xmlns:msink="http://schemas.microsoft.com/ink/2010/main" type="inkWord" rotatedBoundingBox="246,12678 5078,13902 4887,14657 55,13433">
                  <msink:destinationLink direction="with" ref="{33C9CBBD-952A-45CD-82B7-255DCAC4B7FF}"/>
                  <msink:destinationLink direction="with" ref="{9C999FA3-77D5-43AC-BE54-A57DCFD3808B}"/>
                </msink:context>
              </emma:interpretation>
              <emma:one-of disjunction-type="recognition" id="oneOf0">
                <emma:interpretation id="interp0" emma:lang="en-IN" emma:confidence="0">
                  <emma:literal>"in</emma:literal>
                </emma:interpretation>
                <emma:interpretation id="interp1" emma:lang="en-IN" emma:confidence="0">
                  <emma:literal>"in,</emma:literal>
                </emma:interpretation>
                <emma:interpretation id="interp2" emma:lang="en-IN" emma:confidence="0">
                  <emma:literal>inn</emma:literal>
                </emma:interpretation>
                <emma:interpretation id="interp3" emma:lang="en-IN" emma:confidence="0">
                  <emma:literal>'in,</emma:literal>
                </emma:interpretation>
                <emma:interpretation id="interp4" emma:lang="en-IN" emma:confidence="0">
                  <emma:literal>"inn</emma:literal>
                </emma:interpretation>
              </emma:one-of>
            </emma:emma>
          </inkml:annotationXML>
          <inkml:trace contextRef="#ctx0" brushRef="#br0">-11532-753 10,'-18'16'258,"-1"0"27,-10-1 22,1 6-72,1 0-60,-1 2-40,-1-3-25,1 2-18,-9-2-14,8 2-11,10-8-15,-9 3-11,10-1-11,-2 0-11,11 1-5,-10-7-6,10-5-9,0 5-9,-1-4-20,1-1-31,9 0-38,-9 0-54,-2 1-110,11-12-55,-9 1-11,9 0 11,0 0 29</inkml:trace>
          <inkml:trace contextRef="#ctx0" brushRef="#br0" timeOffset="255.0153">-11128-685 51,'0'-5'285,"10"5"24,-1-4 18,-9 4-78,0 0-66,0 4-42,0 1-21,0 1-9,-9 4-8,-1 7-8,-8-2-17,-1 1-19,1 6-17,-2-2-14,-8 2-9,-9-1-9,8 5-3,1 1-4,0-6-3,-1 0 0,12-5-2,-3-1-8,1-5-9,10 1-10,0 0-10,9-5-18,0-2-30,18 2-38,1-6-62,9 0-105,10 0-50,10-10-13,-2-1 17,1 0 34</inkml:trace>
          <inkml:trace contextRef="#ctx0" brushRef="#br0" timeOffset="469.0282">-10554-585 80,'18'-3'298,"1"-4"35,1 3 16,-11 4-70,0-6-73,1 6-56,-10-5-42,9 5-28,-9 5-13,0 1-4,0-2 0,-9 12 1,-10 0 1,-1 4 0,2 2-10,-19 0-13,9 4-13,-11 1-8,12-1-1,-12 0-8,11 0-4,-9 1-5,19-2-2,-10-1-2,8 1-9,11-8-8,-1-3-10,1 3-20,18-12-29,1 6-44,8-5-54,11-6-72,-1 0-94,20 0-36,8-11 2,-1 0 28</inkml:trace>
          <inkml:trace contextRef="#ctx0" brushRef="#br0" timeOffset="665.0377">-9737-457 232,'29'-10'272,"-10"4"0,-1 2-59,1 4-62,-10 0-38,-9 0-24,9 4-11,-9 2 0,0 4 5,11 1 6,-22 4 0,11 2-4,-9 3-9,0-4-10,-1 4-10,-8 2-10,9-2-11,-10-3-10,10 4-8,-2 1-5,-7-2-4,8-3-9,1 5-12,9-8-18,-9-3-24,9 0-28,9 0-41,0-6-57,10-1-106,10-4-50,8 0-12,11 0 11,7-4 28</inkml:trace>
          <inkml:trace contextRef="#ctx0" brushRef="#br0" timeOffset="1052.0577">-8694-283 106,'10'0'286,"-20"0"31,1 0 6,0 11-74,-10-6-53,1 12-36,-11-3-25,1 3-17,0 5-13,-1-8-15,1 8-15,-9 4-15,8-5-13,1 5-13,10-3-11,-10 2-9,8-5-7,1 2-8,1 0-7,18-2-8,-9-3-9,9-1-8,9-7-13,0 8-17,11-12-16,8 0-9,9-5-3,0 0 6,11 0 9,7-5 16,2 0 14,9-5 4,-1 3-4,1-2-6,-9-2-1,-1 0 0,-8-4 10,7 5 17,-7-1 17,-11 11 15,0 0 12,-8-6 13,-10 6 10,9-5 5,-19 5 5,0 0 2,2 5 10,-11 1 12,0-6 9,-11 11 8,2-1 4,-10 5 3,1 2-7,-10-3-14,8 13-12,-8-5-9,1-2-8,8 2-7,-9 5-9,-1-7-6,1 7-6,10-5-7,-1-2-7,-1 2-11,2-8-14,-1 3-21,10-1-26,9-5-26,-9-2-29,18-3-33,0-6-41,10 0-54,-1-6-77,11 3-29,9-3 4,9-5 25</inkml:trace>
          <inkml:trace contextRef="#ctx0" brushRef="#br0" timeOffset="1279.072">-7388 140 133,'66'-5'257,"-18"0"20,-11 5-42,-9 0-59,1 0-38,-20 5-13,1 6-1,-1-2 8,-9 2 10,-9 5 4,-10 6-3,-1-2-9,-8 2-16,-9 5-16,8-2-15,-8 6-9,0-3-13,-1-3-10,10 3-12,-9-3-8,-2 2-9,12 0-9,8-7-4,-1 2-5,12 0-7,8-2-9,-9-4-12,9 0-16,9-6-25,-1 1-31,12-6-38,8 1-39,18-1-45,2-10-47,9-1-58,8 6-46,1-11-1,9 0 25,-10 0 41</inkml:trace>
          <inkml:trace contextRef="#ctx0" brushRef="#br0" timeOffset="180965.0443">-11174-986 177,'-9'0'361,"-2"0"36,11 0 28,0 0-99,-9 5-84,9-5-64,0 0-40,0 0-25,0 0-17,0 5-12,9-5-11,-9 0-13,11 0-10,-2 0-10,0 0-9,10 0-5,9 0-8,1 0-3,-1 0-6,-1 0-3,1 6-3,1-6-6,-10 0-12,-1 5-12,10 1-19,-17-1-19,7 1-23,1-3-24,-10 8-25,0-5-22,10-1-19,-10-5-20,2 6-36,7-1-62,-8 1-34,8-6 0,1-6 18,-1 6 31</inkml:trace>
        </inkml:traceGroup>
      </inkml:traceGroup>
    </inkml:traceGroup>
  </inkml:traceGroup>
</inkml:ink>
</file>

<file path=ppt/ink/ink2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12.08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2EA4653-CAA5-418D-A0FD-8746F959725F}" emma:medium="tactile" emma:mode="ink">
          <msink:context xmlns:msink="http://schemas.microsoft.com/ink/2010/main" type="writingRegion" rotatedBoundingBox="3453,12886 4487,12886 4487,13210 3453,13210"/>
        </emma:interpretation>
      </emma:emma>
    </inkml:annotationXML>
    <inkml:traceGroup>
      <inkml:annotationXML>
        <emma:emma xmlns:emma="http://www.w3.org/2003/04/emma" version="1.0">
          <emma:interpretation id="{BB646B7B-85C5-4F68-9DF0-04A26274F60E}" emma:medium="tactile" emma:mode="ink">
            <msink:context xmlns:msink="http://schemas.microsoft.com/ink/2010/main" type="paragraph" rotatedBoundingBox="3453,12886 4487,12886 4487,13210 3453,13210" alignmentLevel="1"/>
          </emma:interpretation>
        </emma:emma>
      </inkml:annotationXML>
      <inkml:traceGroup>
        <inkml:annotationXML>
          <emma:emma xmlns:emma="http://www.w3.org/2003/04/emma" version="1.0">
            <emma:interpretation id="{7857C5EB-4FA7-4DE3-98CE-0280B3E8D727}" emma:medium="tactile" emma:mode="ink">
              <msink:context xmlns:msink="http://schemas.microsoft.com/ink/2010/main" type="inkBullet" rotatedBoundingBox="3453,12886 4487,12886 4487,13210 3453,13210"/>
            </emma:interpretation>
            <emma:one-of disjunction-type="recognition" id="oneOf0">
              <emma:interpretation id="interp0" emma:lang="en-IN" emma:confidence="0">
                <emma:literal>4</emma:literal>
              </emma:interpretation>
              <emma:interpretation id="interp1" emma:lang="en-IN" emma:confidence="0">
                <emma:literal>+</emma:literal>
              </emma:interpretation>
              <emma:interpretation id="interp2" emma:lang="en-IN" emma:confidence="0">
                <emma:literal>5</emma:literal>
              </emma:interpretation>
              <emma:interpretation id="interp3" emma:lang="en-IN" emma:confidence="0">
                <emma:literal>E</emma:literal>
              </emma:interpretation>
              <emma:interpretation id="interp4" emma:lang="en-IN" emma:confidence="0">
                <emma:literal>v</emma:literal>
              </emma:interpretation>
            </emma:one-of>
          </emma:emma>
        </inkml:annotationXML>
        <inkml:trace contextRef="#ctx0" brushRef="#br0">-8524-717 103,'-9'0'225,"-1"6"8,1-6-44,0 5-54,-2-5-38,2 5-22,9-5-11,-9 0 1,9 0 9,0 0 10,0 0 10,0 0 6,0 7 3,0-7-10,0 0-15,9 4-15,11-4-9,-2 0-12,1 0-11,0 0-2,8 0 1,2 5 0,-1-5-2,9 0-1,2 0 0,-2 0-1,9 0-2,2 0 0,-2 0-3,2 0-1,-2 0-4,2 0-3,-11 0-2,11 0-4,-11 0-3,1 0-4,-10 0-5,0 0-8,1 0-10,-11 0-16,1-5-23,0 1-26,-10-3-28,9 2-32,-7-6-28,-11 7-37,9-2-72,-9-4-29,0-1 1,0-4 24</inkml:trace>
        <inkml:trace contextRef="#ctx0" brushRef="#br0" timeOffset="194.0111">-7565-928 271,'9'-9'332,"-9"-2"29,0 0-30,0 5-93,-9 1-60,9-1-36,-19 6-26,-1 6-13,2-1-11,-19 12-9,-2-3-15,2 8-13,0-2-15,-1 8-16,-9-7-9,9 7-7,1-3-7,0 2-10,8-6-17,-8 4-26,18-2-35,-10-8-43,20 0-52,-10-3-91,19-12-79,9 0-28,1-6 9,8-5 29</inkml:trace>
      </inkml:traceGroup>
    </inkml:traceGroup>
  </inkml:traceGroup>
</inkml:ink>
</file>

<file path=ppt/ink/ink2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20.26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BA0A6EA3-C13E-463A-BBB7-FF6BD6E58C53}" emma:medium="tactile" emma:mode="ink">
          <msink:context xmlns:msink="http://schemas.microsoft.com/ink/2010/main" type="writingRegion" rotatedBoundingBox="5578,13844 13488,15715 13207,16903 5297,15032"/>
        </emma:interpretation>
      </emma:emma>
    </inkml:annotationXML>
    <inkml:traceGroup>
      <inkml:annotationXML>
        <emma:emma xmlns:emma="http://www.w3.org/2003/04/emma" version="1.0">
          <emma:interpretation id="{1C2E3023-458F-46F4-A783-8E636F12E41C}" emma:medium="tactile" emma:mode="ink">
            <msink:context xmlns:msink="http://schemas.microsoft.com/ink/2010/main" type="paragraph" rotatedBoundingBox="5578,13844 13488,15715 13207,16903 5297,15032" alignmentLevel="1"/>
          </emma:interpretation>
        </emma:emma>
      </inkml:annotationXML>
      <inkml:traceGroup>
        <inkml:annotationXML>
          <emma:emma xmlns:emma="http://www.w3.org/2003/04/emma" version="1.0">
            <emma:interpretation id="{DF25C969-23A7-4179-9D32-BC609A9A4418}" emma:medium="tactile" emma:mode="ink">
              <msink:context xmlns:msink="http://schemas.microsoft.com/ink/2010/main" type="inkBullet" rotatedBoundingBox="5482,14247 6499,14488 6348,15127 5331,14886"/>
            </emma:interpretation>
            <emma:one-of disjunction-type="recognition" id="oneOf0">
              <emma:interpretation id="interp0" emma:lang="en-IN" emma:confidence="0">
                <emma:literal>z</emma:literal>
              </emma:interpretation>
              <emma:interpretation id="interp1" emma:lang="en-IN" emma:confidence="0">
                <emma:literal>u</emma:literal>
              </emma:interpretation>
              <emma:interpretation id="interp2" emma:lang="en-IN" emma:confidence="0">
                <emma:literal>5</emma:literal>
              </emma:interpretation>
              <emma:interpretation id="interp3" emma:lang="en-IN" emma:confidence="0">
                <emma:literal>Z</emma:literal>
              </emma:interpretation>
              <emma:interpretation id="interp4" emma:lang="en-IN" emma:confidence="0">
                <emma:literal>b</emma:literal>
              </emma:interpretation>
            </emma:one-of>
          </emma:emma>
        </inkml:annotationXML>
        <inkml:trace contextRef="#ctx0" brushRef="#br0">-6466 457 138,'37'-5'295,"1"0"22,-19-1-17,9 6-77,-19 0-53,0 0-28,2 6-11,-2-1 3,-18 5 8,9 6 6,-11-1-9,-7 1-17,-1 0-18,1 5-16,-10 0-16,-1 7-13,1-8-12,0 7-12,-1-1-8,1-5-8,0 7-6,10-8-8,-2 1-12,1-6-13,10 7-15,0-6-14,0-6-21,9 1-20,9-1-24,9-3-28,21-7-22,-2 0-20,0-7-6,20 1 12,0-4 25,8 0 33,1-1 33,0-5 31,-1 0 24,1 1 22,10-1 24,-11 1 21,-8-1 16,9 5 17,-20-5 17,2 11 6,-11-6-1,0 7 2,-8-2-1,-10 6-5,-1 0-4,-8 0 6,-1 6 5,0 5 2,-18 3 3,0 3 8,-1 4-1,-18 5-13,-1-6-16,2 12-14,-11-5-14,0 4-13,1-3-8,0 3-9,-2 1-5,2-6-8,-1 1-9,10 4-17,0-4-29,-1-2-35,1 3-53,10-14-63,9 3-83,-1-1-112,10-7-43,19-9 0,-1 0 33,21-9 55</inkml:trace>
      </inkml:traceGroup>
      <inkml:traceGroup>
        <inkml:annotationXML>
          <emma:emma xmlns:emma="http://www.w3.org/2003/04/emma" version="1.0">
            <emma:interpretation id="{31810B5E-C6D7-4058-B84A-7F00959C82B6}" emma:medium="tactile" emma:mode="ink">
              <msink:context xmlns:msink="http://schemas.microsoft.com/ink/2010/main" type="line" rotatedBoundingBox="7333,14259 13488,15715 13207,16903 7052,15447"/>
            </emma:interpretation>
          </emma:emma>
        </inkml:annotationXML>
        <inkml:traceGroup>
          <inkml:annotationXML>
            <emma:emma xmlns:emma="http://www.w3.org/2003/04/emma" version="1.0">
              <emma:interpretation id="{CE72BF0E-D31C-44B5-9B6A-2B41D95D43F9}" emma:medium="tactile" emma:mode="ink">
                <msink:context xmlns:msink="http://schemas.microsoft.com/ink/2010/main" type="inkWord" rotatedBoundingBox="7333,14259 13488,15715 13207,16903 7052,15447"/>
              </emma:interpretation>
              <emma:one-of disjunction-type="recognition" id="oneOf1">
                <emma:interpretation id="interp5" emma:lang="en-IN" emma:confidence="0">
                  <emma:literal>muizzi</emma:literal>
                </emma:interpretation>
                <emma:interpretation id="interp6" emma:lang="en-IN" emma:confidence="0">
                  <emma:literal>un</emma:literal>
                </emma:interpretation>
                <emma:interpretation id="interp7" emma:lang="en-IN" emma:confidence="0">
                  <emma:literal>un,</emma:literal>
                </emma:interpretation>
                <emma:interpretation id="interp8" emma:lang="en-IN" emma:confidence="0">
                  <emma:literal>un.</emma:literal>
                </emma:interpretation>
                <emma:interpretation id="interp9" emma:lang="en-IN" emma:confidence="0">
                  <emma:literal>unau,</emma:literal>
                </emma:interpretation>
              </emma:one-of>
            </emma:emma>
          </inkml:annotationXML>
          <inkml:trace contextRef="#ctx0" brushRef="#br0" timeOffset="438.0368">-4456 911 85,'-9'16'331,"-19"4"40,0-3 33,-1-1-61,-8 4-86,0 3-57,0 3-43,-1-5-26,0 5-24,0 0-18,10-5-20,0 7-18,-1-1-14,11-2-14,-1-4-16,10 0-5,0 1-13,-1-2-12,10-3-13,0-1-14,10-7-13,8-3-18,1-1-11,-1 1-15,21-12-15,-2 1-14,10-1-15,0-8-6,10-3 0,-2 2 11,2-6 17,8-7 24,-8 8 28,0-7 32,-1 5 34,-9 2 33,0 4 35,0-1 24,-9 3 24,0 3 18,-10 0 9,0 5 1,-10 6-17,-9-5-10,2 0-8,-2 5-6,-9 0 1,-9 5 5,-2 6 6,-7 0 9,-1 4 2,-9 1-2,-1 6-13,2-1-8,-11 0-10,9 0-6,-8 7-9,0-8-11,8 2-10,1 3-10,0-3-11,10-2-7,-11 1-9,10 0-10,1-5-15,8-5-18,1 5-20,9-11-25,0 6-38,9-5-46,10-6-53,9 0-57,10-6-80,9-5-77,0 0-16,9-5 24,1 1 49</inkml:trace>
          <inkml:trace contextRef="#ctx0" brushRef="#br0" timeOffset="614.0353">-3440 1287 167,'19'16'290,"-10"-6"36,0 6-13,-18 0-59,0-1-42,-10 6-21,0 0-17,-10 0-15,-8 6-14,9-7-13,-10 2-16,1 0-16,0-2-18,-2 8-16,12-14-18,-1 8-14,0 0-11,-1-6-14,1 4-16,9-4-24,1 0-29,-2-1-42,11-4-49,-10 5-59,10-5-85,0 4-94,-1 1-34,1-5 7,9 0 34,-9 0 51</inkml:trace>
          <inkml:trace contextRef="#ctx0" brushRef="#br0" timeOffset="7849.4406">-2321 1185 55,'9'-4'283,"-9"4"26,0 0 26,0 0-72,-9 4-66,-11 2-36,2 1-17,-1 7-5,-9 1-6,8 9-7,-17-4-7,0 12-13,-1 0-15,-9 4-14,0 7-16,0-7-15,9 6-13,-8 0-11,-2 0-7,11-4-5,0-1-5,0-5-2,8-1-3,1-4-3,9 4-12,-1-9-15,2 0-19,9-8-22,-1-3-28,10 0-34,0 0-41,10-11-55,8 6-98,11-12-52,-1 1-11,9-12 17,11 1 40</inkml:trace>
          <inkml:trace contextRef="#ctx0" brushRef="#br0" timeOffset="8064.4514">-1843 1198 252,'38'-27'347,"0"5"21,-20 5-14,11 3-115,-20 8-75,-9 1-43,0 5-17,-9 11-1,-11 0 5,2 3 4,-10 14-6,-9-1-18,-1 2-19,-9 4-18,0 3-15,9 8-12,-9-8-8,19 2-5,-9-2-3,17 1-7,3-1-4,-3-3-8,11-6-8,-1-1-9,10-5-13,0-5-16,10 0-20,8-1-25,10-4-29,1-11-37,8 6-42,11-12-66,-2 6-67,11-11-14,8 1 10,1-1 31</inkml:trace>
          <inkml:trace contextRef="#ctx0" brushRef="#br0" timeOffset="8293.4643">-1063 1392 160,'38'-16'323,"-10"6"24,-9-1 14,-10 5-77,0 6-60,-18 6-33,-9 5-14,-10 10 3,-11 6 1,-16 4-7,7 5-9,-8 3-7,-10 3-1,9 5 1,-8 0 1,10 0-2,7 0-3,-9 2-13,20-1-17,0-1-23,-1-5-23,0 0-23,9-5-19,2-6-14,-1-3-12,9-3-16,10-3-20,-11-6-24,11-5-31,9-1-31,0-3-46,0-3-39,18-4-40,2-4-37,8-9-30,9 2-23,11-3-6,7-8-19,2-4-40,8-7-3,12-3 24,8-6 38,-2-1 44</inkml:trace>
          <inkml:trace contextRef="#ctx0" brushRef="#br0" timeOffset="8494.4756">-480 1545 195,'85'-25'280,"-29"3"15,0 5-40,-18 14-83,-10 3-49,0 3-17,-17 8-2,-11 11 9,-11-2 9,2 13 6,-19 4-1,-9 0-9,-1-1-10,-18 6-8,8 6-6,-9-6-6,2 7-10,-10-7-8,8 5-10,0-4-11,1 3-11,-1 3-10,11-7-8,8 0-9,0-4-7,0-7-9,20 1-8,-1-7-11,10-4-15,-1 2-24,10-9-29,19 1-35,0-2-34,8-9-35,12 3-38,7-7-41,11 0-47,0-7-27,8-3 6,1-6 25,-1-4 43</inkml:trace>
          <inkml:trace contextRef="#ctx0" brushRef="#br0" timeOffset="8911.4965">1288 2279 4,'18'16'234,"1"5"16,-19 2-9,0 2-57,-19 6-61,-10 8-30,1-3-11,-9 1 4,-10 5 14,9 0 15,-9 0 11,0-4 8,9-1-1,-8 0-4,7-5-12,2-6-14,9-4-15,-1-2-15,3 1-14,6-5-16,1-6-12,1 2-12,8-3-11,1 2-15,9-6-19,0-5-36,0 6-54,19-6-73,-1-6-117,10 1-86,9-6-33,11 2 8,-2-8 40</inkml:trace>
          <inkml:trace contextRef="#ctx0" brushRef="#br0" timeOffset="8696.4864">36 2105 197,'48'-17'295,"-11"8"16,1 4-38,-19-1-82,1 6-49,-12 0-23,-8 6-3,0 8 10,-8-3 18,-12 11-1,1-2-9,1 4-12,-19-4-15,8 6-11,-10 1-10,-7-2-7,9 7-7,0-1-5,-2 2-6,2 0-9,-1-8-10,1 6-8,9 2-6,8-7-10,2 1-10,-1-6-11,0-6-8,10 1-20,0 0-23,-2-6-28,22 0-35,-11-4-43,18-6-53,10 0-51,0 0-83,10-6-62,9-4-7,0 0 23,0-6 45</inkml:trace>
        </inkml:traceGroup>
      </inkml:traceGroup>
    </inkml:traceGroup>
  </inkml:traceGroup>
</inkml:ink>
</file>

<file path=ppt/ink/ink2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5:35.22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F5E679B-3F1E-4287-8546-67F7038B89C7}" emma:medium="tactile" emma:mode="ink">
          <msink:context xmlns:msink="http://schemas.microsoft.com/ink/2010/main" type="writingRegion" rotatedBoundingBox="-575,15619 8164,15672 8154,17424 -586,17370"/>
        </emma:interpretation>
      </emma:emma>
    </inkml:annotationXML>
    <inkml:traceGroup>
      <inkml:annotationXML>
        <emma:emma xmlns:emma="http://www.w3.org/2003/04/emma" version="1.0">
          <emma:interpretation id="{96DF38E9-ED35-413A-973A-2DCABA30E4A5}" emma:medium="tactile" emma:mode="ink">
            <msink:context xmlns:msink="http://schemas.microsoft.com/ink/2010/main" type="paragraph" rotatedBoundingBox="-575,15619 8164,15672 8154,17424 -586,17370" alignmentLevel="1"/>
          </emma:interpretation>
        </emma:emma>
      </inkml:annotationXML>
      <inkml:traceGroup>
        <inkml:annotationXML>
          <emma:emma xmlns:emma="http://www.w3.org/2003/04/emma" version="1.0">
            <emma:interpretation id="{0034D688-0898-4B93-925D-8B4BA073A9B6}" emma:medium="tactile" emma:mode="ink">
              <msink:context xmlns:msink="http://schemas.microsoft.com/ink/2010/main" type="line" rotatedBoundingBox="-575,15619 8164,15672 8154,17424 -586,17370"/>
            </emma:interpretation>
          </emma:emma>
        </inkml:annotationXML>
        <inkml:traceGroup>
          <inkml:annotationXML>
            <emma:emma xmlns:emma="http://www.w3.org/2003/04/emma" version="1.0">
              <emma:interpretation id="{110D7718-CBF5-4829-82E7-0A68D142B5A7}" emma:medium="tactile" emma:mode="ink">
                <msink:context xmlns:msink="http://schemas.microsoft.com/ink/2010/main" type="inkWord" rotatedBoundingBox="-577,15881 6739,15926 6730,17415 -586,17370"/>
              </emma:interpretation>
              <emma:one-of disjunction-type="recognition" id="oneOf0">
                <emma:interpretation id="interp0" emma:lang="en-IN" emma:confidence="0">
                  <emma:literal>Impervious,</emma:literal>
                </emma:interpretation>
                <emma:interpretation id="interp1" emma:lang="en-IN" emma:confidence="0">
                  <emma:literal>Impervious.</emma:literal>
                </emma:interpretation>
                <emma:interpretation id="interp2" emma:lang="en-IN" emma:confidence="0">
                  <emma:literal>Imperious,</emma:literal>
                </emma:interpretation>
                <emma:interpretation id="interp3" emma:lang="en-IN" emma:confidence="0">
                  <emma:literal>Imperious.</emma:literal>
                </emma:interpretation>
                <emma:interpretation id="interp4" emma:lang="en-IN" emma:confidence="0">
                  <emma:literal>Impecunious,</emma:literal>
                </emma:interpretation>
              </emma:one-of>
            </emma:emma>
          </inkml:annotationXML>
          <inkml:trace contextRef="#ctx0" brushRef="#br0">-12621 2116 334,'9'-6'400,"0"6"29,10-5 14,-1 5-136,11 0-89,-1 0-54,0 5-37,10 1-21,-1-1-18,11 6-20,-2-11-22,2 5-19,-2-1-13,10 3-9,-8-7-5,9 0 0,-2 0-1,2-7-7,-1 3-9,1-1-15,-11 0-20,2-6-32,-2 0-35,-7 1-35,-12 0-36,1-1-27,-8 0-29,-1 0-34,-10 5-47,-9-4-2,0 6 19,0-2 34</inkml:trace>
          <inkml:trace contextRef="#ctx0" brushRef="#br0" timeOffset="453.0254">-12406 2814 209,'-18'0'382,"18"5"40,0-5 27,0 6-94,9-1-85,10-5-62,-1 5-43,11-1-23,8 2-20,2-1-24,7 1-25,2-1-24,-2 0-21,2-5-15,8 5-13,-19-5-15,10 6-20,-10-6-26,-9-6-37,11 6-48,-12-5-63,-8 0-89,10-6-105,-10 0-40,-1 2 3,-9-13 32,1 7 56</inkml:trace>
          <inkml:trace contextRef="#ctx0" brushRef="#br0" timeOffset="259.0097">-11747 2057 102,'0'6'227,"-10"5"3,10-11-33,0 5-49,0-5-34,0 6-22,0-6-9,0 0-6,0 0-10,0 0-8,0 0-11,0 3-12,0-3-7,0 7 4,0-3 9,-9 7 9,0 6 11,9 4 11,-11 0 7,-7 4 0,8 2-3,-8 5-5,-1 5-8,10-1-8,-11 2-9,11 4-12,0-3-10,-10 3-9,10 0-6,0-1-6,-1-3-13,1-2-20,0 1-35,9-5-54,-11 0-86,-7-5-121,8-6-58,1-6-15,-9-4 15,8 0 44</inkml:trace>
          <inkml:trace contextRef="#ctx0" brushRef="#br0" timeOffset="961.0591">-11541 2560 282,'0'6'329,"9"-2"36,-9 1-32,0 6-71,10 5-44,-10 1-30,0-3-23,0 8-23,0-2-17,0 13-21,0-7-13,0 1-12,0-1-14,0 1-9,0-2-10,0-3-8,-10-1-10,10 1-10,0-13-8,0 7-6,0-10-6,0 5-5,0-6-7,0-5-11,0 0-11,0 0-14,0-5-9,0-6-5,0 0-4,10 0 0,-1-10 8,-9 6 10,9-6 9,2-5 5,-2-1 9,10 1 12,8-1 8,-8 1 5,1 5 8,8 6 8,-10-2 3,10 1 4,0 5 7,1 0 4,-10 11 3,8 0 2,1 0 2,-8 11-1,-1 0 0,-1-2-3,1 8-3,-10-1-4,0 4-3,2-3-7,-11 4-3,9-4-2,-9-2-4,9-5-1,-9 7-3,-9-6-5,9-6-6,0 0-7,0-1-2,0 2-9,0-12-12,9 6-5,1-9-4,-1-2-1,9 0-2,1-4 3,1-1 9,8 0 9,-1-4 7,1-4 6,1 10 5,-1-1 12,0-2 8,1 1 7,-1 5 7,0 0 7,1 6 6,-1-1 2,-10 6 3,1 6-1,-1-6-4,1 11-3,1-6-9,-11 6-6,0 5-7,-9 1-6,10-8-8,-10 7-11,0 1-13,0-2-23,0-5-29,0 7-35,0-6-46,-10-1-53,10 0-89,0-5-79,0 1-26,0-1 8,0-5 34</inkml:trace>
          <inkml:trace contextRef="#ctx0" brushRef="#br0" timeOffset="2507.1365">-10160 2445 84,'10'-28'308,"-10"6"37,0 2 28,9 4-79,-9 0-84,0 5-61,0 5-36,0 6-16,-9 6-11,9 5-5,-10 5 3,1 10 8,0 1 0,0 6-6,-10 9-5,-1 5-3,2 0 2,8 11 3,-17 0 0,8 0 3,-1 1 1,2 4 1,-1 0-5,1-4-6,-1 4-7,10-10-10,-11 5-9,11-11-9,-1 6-9,1-11-8,0 2-6,0-8-4,9-5-5,0-4-9,-10-7-8,10-4-9,0 0-7,0-5-12,0-11-15,0 6-11,0-12-7,0 1-3,10-12-3,-10-4 4,9 1 4,0-1 7,0-10 6,1-8 1,-1 3 2,11-6 0,8-6 5,-10-4 3,10-1 4,1-1 5,-1-4 5,9 0 6,1 10 5,-1 1 5,2 0 4,-2 11 3,0-2 1,1 10 1,0 3 1,0-3 2,-10 8-1,9-2 2,-8 2-1,-1 4 2,0 5 1,-10 2 1,1-2 0,-1 5 1,-7 0 0,-2 2 0,0 4 1,1 4 3,-10 2 2,0 5 2,-10 4 3,10 7-1,-18 3-1,18 3-3,-20-3-1,11 3-2,-1 3-1,-8 1 3,9-5-1,-1 5 1,10-7-1,0-4-1,-9 0 1,18 0-2,-9 1 1,10-6-2,-1-6 0,9 0-1,1 1-2,1-5 0,8-1-3,-10-5-3,10 0 2,1 0-1,-1-5-2,0-1-2,1-5 2,-1 1 1,-1 0-2,-8-6-2,1 0-1,-2-5 1,1-6 0,-1 1 1,-8-5 1,8 0 2,2-2 3,-11 0 0,1 13 0,-1-2 1,-9 2-1,9 9-1,-9 0-3,0 0 1,-9 8-2,9 3-2,-9 3 1,-10 3 2,10 5 2,-2 5 1,-7 0 1,-1 5 2,10 4 3,-10 3 0,10-1 3,0-2 0,-2 8 3,2-7 5,9 0-3,0-4-1,0 3-1,0-3-1,9-7 0,2 1-7,-11-5 1,9 0 0,10-2-2,-10-3-2,9-6 0,10 5-1,-8-5-1,8-5-2,-10-1 1,10 3-3,1-8-3,-10 0-5,0-6-5,-1 3-4,-9-8-4,2 0-1,-2-4 2,-1 0 3,-8-5 4,0 4 4,-8 1 0,8 4 4,-9-3 5,-2 8-2,2 1 3,0 7 1,0-8 6,9 10-4,-10 4-1,10-3 1,0 1-1,0 5-1,10-6-2,-1 6 2,0 0 0,11-5 0,8 5 0,-10 0 1,10 0 0,0-6 2,1 6 0,-1-5 0,0-1 1,1 6 1,8-3 0,-9-4 1,-10 7-1,2 0 7,-1-4-4,-1 4-3,-9 0 0,1 0-2,-1 4 0,-9-4-5,9 7 6,-9 2 6,11-4 2,-11 12 3,0-6 3,0 3 0,0 8-1,0-2-3,0 4 0,0-4 2,-11 6 1,11 1 0,-9-2-1,9-3 0,0 4-3,-9 0-1,9-4-1,0 4 0,0-5-1,0 1-2,0-7 1,9 1-1,-9-5-1,9 5 1,-9-12-1,11 3 0,-11-3-2,18-4-2,-8 0-5,-1-4-6,9-3-5,1-2-3,1-2-3,-2 0-3,1-5 0,-1 7 1,1-13 2,1 5 0,-2 3 2,1-8 1,0 0 2,-10 1 4,0 6 3,11-1 3,-11 0 3,0 1 3,1-1 4,-1 5 3,-9 5 3,9-4-2,1 10 1,-10-4 0,0 8 3,9 6 4,-9 1 6,9 6 4,0-7 4,2 5 3,-11 1-1,9 0-4,-1 6-4,3-7-2,-2 6-4,0-4-2,1-3-3,-1 3-4,0-1 1,0-1-3,2-4 1,-3-6-1,12 6-2,-11-5 2,10-6-2,-10 5-1,9-5-3,1-5-5,1-1-5,-2-5-7,1 0-4,-1 0-6,1-3-3,-10-3 0,11-4-1,-11 6 1,1-7 2,-10-4 3,9-1 4,-9 1 5,0-5 4,0 4 4,0 1 1,0-1 1,0 6 2,0 5-1,0 0 2,0 6 0,0 0 1,0 4 2,0 1-3,0-1 1,0 6-2,0-5 0,0 5 0,9 0 0,-9 5 0,9-5 2,1 6 3,-1-1 0,11 1 2,-11-3 1,0 4 1,1-7 0,-1 4 0,0 2 1,0 1-1,1-7-2,-1 4 0,-9-4-1,9 5-1,2-5 0,-11 6 1,9-1 0,-9 4-1,0 4 2,9-2 3,-9-2 2,0 7 5,0 1 4,10-3 4,-10 3 3,0-1 3,0-1-3,9 1-1,-9 0-5,0-1-3,0 1-3,0 0-4,0-5-4,0 0 0,0 4-2,-9-5-5,9 7-7,0-1-9,-10-1-11,10-4-19,-9 5-23,9-5-29,-9 5-35,9-6-46,0-5-67,-11 6-94,2-11-34,9 0 1,0 0 24,0-5 46</inkml:trace>
          <inkml:trace contextRef="#ctx0" brushRef="#br0" timeOffset="2701.1461">-7659 2448 218,'0'-14'344,"0"-3"31,9 1 8,-9 7-106,9-2-84,-9 5-61,10-1-43,-10 3-31,0 4-25,9 0-19,-9 4-18,9 9-25,-9-2-30,9 9-39,2 2-52,-11-2-107,0 7-73,0-1-24,0 6 5,0-5 28</inkml:trace>
          <inkml:trace contextRef="#ctx0" brushRef="#br0" timeOffset="3682.2035">-7067 2957 193,'0'-28'290,"0"3"27,-10-2-30,10 0-80,-9 7-56,-11-2-37,2 7-27,-1 5-21,1-1-16,-10 11-12,-1 5-10,1 1-4,9 8-1,-10 8 0,1-2 3,10 7 2,-1 5 4,1-1 1,7-3 1,-7 3-1,18 0 0,0-4 2,0 4 1,0-9-1,9-1 1,0 0-2,11-5-3,-1 0-4,-10-11-6,19 1-6,-10-2-5,11-4-4,-10 0-7,9-4-9,1-2-11,-1-5-10,-10 1-12,10-6-15,-8-5-11,-2 5-1,1-5-2,-10-5 2,10-1 5,-19 1 10,9-7 12,-9 8 6,0-2 6,0 0 10,-9 6 7,9 0 4,0 10 3,-9-3 2,-1 3 3,10 5-1,-9 6-1,9 0 1,0 0 3,-9 6 2,18-1 3,-9 6 8,9-2 5,1-3 7,-1 5 3,9-1 2,2-5-1,-1 1-4,-1-1-3,10-5-7,1 5-4,-1-5-4,0-5-4,1 5-3,-1-5-1,0-6-2,-10 6-2,2-6 0,8 0 1,-10-3 13,-8 3-3,8 0 0,-9 1 0,-9 4-2,10 2-2,-10 4-13,-10 0 5,1 4 2,0 2 3,0 9 6,-10 2 4,-1 3 6,3 1 4,-3 5 3,11 1 2,0 0 0,-1-2 0,1 3-2,9-8-1,0 7 7,9-7 7,10 2 5,-10-6 0,11 0 1,8-5 0,0 4-12,-1-9-12,1-1-7,11 0-6,-12-5-7,1-5-7,11 0-4,-11-1-10,10-9-7,-10-1-6,0 0-3,-1 0 3,-7-5-1,8-6 7,-9 2 5,-1-3 3,-9 3 10,11-3-1,-11 3 4,1-2 3,-1 6 8,0 4 7,1 3-1,-1-3 6,-9 12 3,9-5-1,-9 4-2,9 6-7,-9 0-5,11 6-2,-2-2-2,-1 2 1,-8 5-1,11 5 4,-2-7 1,0 8-1,1-7 2,-1 6 1,0-6 0,-9 2-8,9-3 3,2 2 2,-11-6 0,0 1 2,8-1 0,-8-5 9,9 6-1,-9-6-2,0 0 1,11-6-2,-2 1 0,-9-1-3,9 1-6,-9 0 1,10-6-2,-10 7-1,9-13-2,-9 7-1,9-1 5,0-5-3,1 1 0,-1-1 0,0-6 1,2 8 2,-2-3-1,0 6 1,1-3 1,-1 3 2,0-2 0,-9 9 0,9-1 2,1 0-2,-10 5-3,0 0 1,9 0-2,-9 0-1,9 5 1,2 4 2,-11 4 2,9 2 4,0 6 6,1 6 5,8-1 4,-8 5 3,8 6 4,-9 0 0,11-4 0,-11 3-1,10 1-2,-10-5-1,1 0 0,-1-6-3,0 0 1,-9 1-1,0-12-1,-9 6-2,0-4-6,-10-7-4,-9-6-14,-1 2-15,-8-6-18,0 0-22,-11 0-21,2-6-25,-2-3-24,11 4-24,-11-12-38,21 6-70,-12-9-57,22 4-18,-3-5 8,2 0 25</inkml:trace>
          <inkml:trace contextRef="#ctx0" brushRef="#br0" timeOffset="3874.2146">-5358 3120 382,'20'11'457,"-12"-6"31,-8 0 22,11 0-142,-2 1-130,-9-6-94,0 0-57,0 5-38,0-5-34,0 5-37,0-5-43,0 5-59,-9 6-74,9-5-123,-11 3-89,3-4-33,-1 1 7,-2 5 36</inkml:trace>
        </inkml:traceGroup>
        <inkml:traceGroup>
          <inkml:annotationXML>
            <emma:emma xmlns:emma="http://www.w3.org/2003/04/emma" version="1.0">
              <emma:interpretation id="{5F52B30F-C1EA-4A3C-907C-9B4985B8053E}" emma:medium="tactile" emma:mode="ink">
                <msink:context xmlns:msink="http://schemas.microsoft.com/ink/2010/main" type="inkWord" rotatedBoundingBox="6708,15663 8164,15672 8156,17054 6699,17045"/>
              </emma:interpretation>
              <emma:one-of disjunction-type="recognition" id="oneOf1">
                <emma:interpretation id="interp5" emma:lang="en-IN" emma:confidence="0">
                  <emma:literal>g</emma:literal>
                </emma:interpretation>
                <emma:interpretation id="interp6" emma:lang="en-IN" emma:confidence="0">
                  <emma:literal>o</emma:literal>
                </emma:interpretation>
                <emma:interpretation id="interp7" emma:lang="en-IN" emma:confidence="0">
                  <emma:literal>1</emma:literal>
                </emma:interpretation>
                <emma:interpretation id="interp8" emma:lang="en-IN" emma:confidence="0">
                  <emma:literal>d</emma:literal>
                </emma:interpretation>
                <emma:interpretation id="interp9" emma:lang="en-IN" emma:confidence="0">
                  <emma:literal>a</emma:literal>
                </emma:interpretation>
              </emma:one-of>
            </emma:emma>
          </inkml:annotationXML>
          <inkml:trace contextRef="#ctx0" brushRef="#br0" timeOffset="56280.4699">-4587 2688 156,'29'-44'245,"-10"2"22,9-11-28,-10-6-52,10 3-43,-19-14-27,11 7-11,-20-6-6,0 2 1,-9-3-3,-2 7 1,-17 4-3,1 11-7,-20 6-9,0 6-11,-9 9-8,-10 16-8,-10 7-9,10 8-7,-8 12-6,-2 11-5,10 10-4,0 10-3,10 7-4,18 13-1,1 3 2,9 10-1,8-2-1,12 5-3,8 3 2,19-1 1,-1-2-2,10-8 3,0 0 0,10-8 5,9-2 6,0-3 6,9-9 5,1-6 0,9-9 1,-10-1-3,19-16-8,-9-5-5,-10-6 0,20-10 3,-21-4 7,11-7 7,-9-10 8,8-5 3,-8-12 0,0-4-4,-10-11 2,9-5-2,-9-6-4,-9-4-4,-1-11-4,0-1-3,2 2-10,-21-1-6,10 4-4,-19 2-4,2 4-5,-22 10-7,2 6-13,0 5-17,-19 12-28,0-2-36,-10 12-45,1 6-60,-11-2-72,11 6-138,-11 11-75,11 0-17,0-1 19,-1 12 51</inkml:trace>
          <inkml:trace contextRef="#ctx0" brushRef="#br0" timeOffset="55945.4534">-4605 2406 211,'18'-25'306,"11"-8"39,-10 7-12,-1-1-69,-8 2-39,-1 3-18,0 6-8,0 1-16,2-1-11,-3 5-17,-8 6-23,0-1-24,9 1-25,-9 5-25,0 0-21,0 0-14,-9 5-5,1 6 3,-12 10 5,2 0 7,-1 6 3,-9 4 0,8 5-5,-7 2-8,-1-1-8,0 7-6,-1-2-1,1 0-12,0-5-14,8 5-22,2-6-27,-1 1-32,10-5-37,0 0-35,-1-5-30,10-6-19,0 0-15,0-5-14,10-7-18,8-3-27,-8-6-28,8 0-3,11-10 23,-1-6 35</inkml:trace>
        </inkml:traceGroup>
      </inkml:traceGroup>
    </inkml:traceGroup>
  </inkml:traceGroup>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56.88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725DBD1-EAB7-49C3-BBCB-7F97FA633468}" emma:medium="tactile" emma:mode="ink">
          <msink:context xmlns:msink="http://schemas.microsoft.com/ink/2010/main" type="inkDrawing" rotatedBoundingBox="4386,12515 13520,12564 13519,12782 4384,12733" shapeName="Other"/>
        </emma:interpretation>
      </emma:emma>
    </inkml:annotationXML>
    <inkml:trace contextRef="#ctx0" brushRef="#br0">225 57 156,'-17'5'204,"-3"1"-25,2-1-48,-1 0-36,-1 6-18,3-7-6,-3 9-2,2-9 1,-1 6-1,0 1-5,1 0-11,18 0-9,-9-5-8,-2 3-5,11-4-1,0 1 1,11-1 5,-2 1 3,19-1-1,0-5-1,10 0-1,8 0-4,10 0-3,10 0 0,10-5 0,8 5-2,1-6-1,18 1 2,1-1 1,-1 1-2,10-4 1,10-2 3,-3 5 3,3-5 0,9 0-2,9 1 3,0 0-5,-1-1-4,20 0-3,-9 1-5,-1-1-6,10 1-3,-18 0-1,7 4-2,1 1-1,-8-1-1,-2 1-4,-9 0 2,2 0 0,-2 5 1,-8 0 2,-1-6 1,-10 6 4,-8 0-2,8 0 0,-8 6 0,-10-6 0,18 5-1,-7 0-1,7 0-1,10 1-1,0-1-1,9 1-2,1-2-1,9 6-1,1-4-3,-11 5 1,9-1-2,-8 1-3,9 0 0,-9-1 1,-10 0 4,9 1 1,-9 0 3,1-5 3,-10 5 4,-1-8-1,1 8 1,1-5-3,-12-1 1,1 1-1,2-1-1,-11-5 0,0 0-1,0 0 1,-11 0-1,11 0-2,-9 0-1,0 0 0,-10 0 0,1 0-1,-2 0-1,1 0-1,1 0 1,-10 0 0,-1 0-1,-8 0 1,9 0 0,-10 0 0,-10 0 1,2 0-2,-2-5 1,-8 5 0,0-6 1,-9 6 0,-1-5 0,-10-1 2,1 6-1,-1 0 0,-7-5 0,-2 5-1,0 0-2,1-6-1,-1 6-2,-9 0-2,0-3-7,9 3-11,-9 0-13,0-6-19,0 6-22,0 0-28,-9-5-38,0-1-56,-10 6-93,-1-5-35,2-6-7,-10 5 17,0-4 34</inkml:trace>
  </inkml:traceGroup>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57.75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59015B9-9D49-417E-9D58-47488F632324}" emma:medium="tactile" emma:mode="ink">
          <msink:context xmlns:msink="http://schemas.microsoft.com/ink/2010/main" type="inkDrawing" rotatedBoundingBox="3670,12730 10380,12701 10381,12829 3671,12858" shapeName="Other"/>
        </emma:interpretation>
      </emma:emma>
    </inkml:annotationXML>
    <inkml:trace contextRef="#ctx0" brushRef="#br0">113 55 153,'-19'6'226,"1"-6"3,7 5-62,-6 1-56,8-1-36,-2-5-22,2 5-14,0-1-7,9-4 1,-10 6 3,10 0 5,10-1 6,-10-5 5,18 5 4,2 0 3,-3 0-1,22-5 0,-1 6 0,18-6-2,-1-6-1,13 6-6,6-5-6,1 5-6,1-10-6,18 10-7,-9-11-4,9 5-6,0-3-4,8 4-4,1-1-3,11-5 0,-2 6 1,10-1 4,11-5 2,-2 8 3,0-3 2,0 1 0,11-1-2,-2 1-2,2-1-3,-2 6-3,11 0-2,-1-5-2,-9 5 0,0 5-2,-1-5 0,2 0 0,0 6-4,7-6-3,-7 5-1,-2-5 2,10 6 1,-8-6 3,-2 5 5,2 1 5,-2-3 2,2-3-1,-2 6 3,11-1-3,-10-5-1,8 0-3,2 6-2,-9-6 0,-2 5-3,2 1-3,-20-6-4,-10 5-10,-8 1-16,-20-1-25,1 0-32,-29-1-38,-9 2-45,-9 5-59,-9-11-62,-11 5-19,-9-5 10,-9 0 29</inkml:trace>
  </inkml:traceGroup>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7:07.84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2830C75-1C08-4EF9-823F-3B7E8503BB7D}" emma:medium="tactile" emma:mode="ink">
          <msink:context xmlns:msink="http://schemas.microsoft.com/ink/2010/main" type="inkDrawing" rotatedBoundingBox="9457,11494 13924,11255 14008,12830 9541,13069" semanticType="callout" shapeName="Other">
            <msink:sourceLink direction="from" ref="{A2167B57-B396-495D-B3E2-3F9B86A14F5C}"/>
            <msink:sourceLink direction="to" ref="{F85E565E-AEE2-4735-BF00-789AAF756FBC}"/>
          </msink:context>
        </emma:interpretation>
      </emma:emma>
    </inkml:annotationXML>
    <inkml:trace contextRef="#ctx0" brushRef="#br0">4454 550 158,'-9'-11'201,"9"1"-15,-8-1-52,-3-5-34,2 6-17,0-1-5,-1-5-5,1 0-6,0-1-7,-11 8-6,3-7-6,6-1-6,-7 6-5,-1-3-3,1 3-6,-10-6-5,-1 7-4,1 0-4,-9-6-4,-2 11-2,2-10 1,-1 8-3,-8-3 1,7 0-3,-7 4 3,9-4-2,-11-1 0,2 0-1,-2 0-1,2-3 1,-2 3-4,2-6 2,-2 3 5,2-3-2,-2 6-3,-8 1-2,-1-7 5,2 8-5,-2-7-7,-9 5 4,10 5-1,-10 1 1,-10-1-5,1 3 4,1-3-1,-11 1 1,9 5 4,-8-6 5,-1 1 7,0-1 7,11 1 7,-11-1 3,10 6 0,-1 0 0,2 0-1,-1 0-3,8 0-2,-8 0 2,10 6-1,-1-1-2,0 1-1,1-1-2,-2 6-2,11-2-3,-9 2-3,8 6-1,-8-1-1,-1-1-1,9 1-1,-8 0-1,8 1 2,-9 3-2,10-4 1,-1 1-1,0-3 1,1 8-2,9-12-1,0 6 2,9-6 0,1 6 1,0-5 0,9 5 2,-1-6 1,1 6 0,10-5 1,-10 5 0,8 4-1,1-3 0,-9 5-2,10-8 1,-2 8-3,11-2 0,0 3-3,-10-2 1,10-6-1,-1 6-2,1 0 2,0 0-3,0 0 2,-2 1 0,2 0 1,0-2 1,-10 2-1,10 0 0,-1-2 1,1 2-3,0-2 1,0 1 4,-2 0-3,2 0-1,0 0-1,-1 7 0,1-8 0,9 2-5,-9-2 3,9 7 2,-10-7 1,20 7-1,-10 1 0,9-8-1,0 12 1,10-6-1,1 1 0,7-2 0,1 6 1,11-4 0,7 1 0,-9-3-1,20 3-1,0 3 0,8-9-3,1 4-2,10-6 0,-2 2-1,11-2-1,9-4 0,0 1-1,0-6 0,0-2-1,9 2 2,-9-6 1,9 1 4,-9-6 3,10 5 3,-10-5 3,0 0 0,0 0 0,0 0-1,0-5 1,0 5-1,0-6-1,0 1 0,0-1 0,0-5-2,0 0-1,0 2-1,0-7 0,-9 5 0,-2 2-1,2-8 0,0 1-1,-19 1-1,9-2-1,-10-3 1,-8 4-1,8-4-1,-17-2 1,9 0 0,-11 2 1,2-2 0,-2-4-2,-9-1 1,1-5 0,9 1 0,-18 0 0,8-2-1,-9-3 0,1-8 0,-1 2 0,-10 6-1,1-6 0,-10-1 2,2-4-1,-11 5 0,0 0 1,-11 0 0,-7 4-8,-10 1-8,0 5-15,-20 1-23,2 5-35,-20-1-44,0 11-68,-10-6-94,-7 11-43,-11-3-5,9 3 19,-9 5 36</inkml:trace>
    <inkml:trace contextRef="#ctx0" brushRef="#br0" timeOffset="-34090.9062">-9 212 70,'19'0'227,"-1"0"16,10 0-33,20 0-62,-2 0-38,11-7-23,9 4-13,10-3-7,18 1-5,-11-6-7,21 5-8,-1 1-8,0-4-9,11 2-9,-1 3-7,-1-2 1,1 6-1,9 0 1,-19-5-2,11 5 1,-2 0 3,1 0-4,-1 0 0,-8 0-3,-1 0 1,-9-6 0,0 6-2,-9 0 2,0-5 3,-1 5 1,-8-6 1,-2 6 1,-8-5 0,-1 5-1,1 0-4,-9-5-2,-10 5-3,10 0-3,-11 0-1,2 0 0,-11 5-1,1-5-1,-10 0 1,0 5 0,1-5-4,-11 0-1,1-5-3,-10 5-9,0 0-11,1 0-10,-10 5-11,-10-5-13,1 0-14,-9 6-10,-10-6-10,-1 5-20,-8-5-34,-11 0-69,2 6-29,-11-6-7,1 0 8</inkml:trace>
  </inkml:traceGroup>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48.40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158A83B-0010-4559-8D5F-5C2984930B90}" emma:medium="tactile" emma:mode="ink">
          <msink:context xmlns:msink="http://schemas.microsoft.com/ink/2010/main" type="inkDrawing" rotatedBoundingBox="11349,10014 13283,9414 13322,9542 11389,10142" semanticType="callout" shapeName="Other">
            <msink:sourceLink direction="with" ref="{0A9545A3-0D43-496D-A092-CBE235594191}"/>
          </msink:context>
        </emma:interpretation>
      </emma:emma>
    </inkml:annotationXML>
    <inkml:trace contextRef="#ctx0" brushRef="#br0">2040-1426 30,'-11'6'208,"11"-6"17,0 5-35,-8 1-44,-1-6-28,-2 0-18,2 0-11,0 5-5,-1-5-3,1 6-4,0-6-9,0-6-2,-1 6-3,1-5-5,0 5-9,-2 5-4,2-5 2,0 0-5,9 0 0,-10 0 1,10 0 7,0 0 4,0 0-1,0-5-3,0-1-6,10-5-8,8 0-9,2 1-9,8-5-6,9-7-3,11 0-1,7-3-1,11-3 0,1-3-1,16 6-1,2-8-1,0 2-2,9-1-1,0 1 0,0-2-2,-10 8-1,10 3 0,-9 2 5,-9-2-3,-2 6-1,-8 1 0,0 3-1,-10-3 1,1 4-6,-11 0 3,2 1 0,-11 4 1,11-3 1,-21 3 0,12 1 1,-11 0 0,-1 5-1,-8-6 1,0 1 0,-1 5-1,2 0 1,-20 0-1,9 0-3,0 0-4,-9 0-9,0 5-12,0-5-15,0 6-19,-9-1-25,0 0-24,9 1-28,-9-1-35,-2-1-66,2 2-55,0-1-14,-1 0 9,1 1 24</inkml:trace>
  </inkml:traceGroup>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3:43.92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6067B63-7E57-487B-A85D-24982B69C5C8}" emma:medium="tactile" emma:mode="ink">
          <msink:context xmlns:msink="http://schemas.microsoft.com/ink/2010/main" type="writingRegion" rotatedBoundingBox="19111,3938 19035,5588 17748,5529 17824,3879"/>
        </emma:interpretation>
      </emma:emma>
    </inkml:annotationXML>
    <inkml:traceGroup>
      <inkml:annotationXML>
        <emma:emma xmlns:emma="http://www.w3.org/2003/04/emma" version="1.0">
          <emma:interpretation id="{07AA9114-C212-4315-BF16-5199375466C8}" emma:medium="tactile" emma:mode="ink">
            <msink:context xmlns:msink="http://schemas.microsoft.com/ink/2010/main" type="paragraph" rotatedBoundingBox="19111,3938 19035,5588 17748,5529 17824,3879" alignmentLevel="1"/>
          </emma:interpretation>
        </emma:emma>
      </inkml:annotationXML>
      <inkml:traceGroup>
        <inkml:annotationXML>
          <emma:emma xmlns:emma="http://www.w3.org/2003/04/emma" version="1.0">
            <emma:interpretation id="{A96C5156-B193-4FF5-89F9-170A7127E19D}" emma:medium="tactile" emma:mode="ink">
              <msink:context xmlns:msink="http://schemas.microsoft.com/ink/2010/main" type="line" rotatedBoundingBox="19111,3938 19035,5588 17748,5529 17824,3879"/>
            </emma:interpretation>
          </emma:emma>
        </inkml:annotationXML>
        <inkml:traceGroup>
          <inkml:annotationXML>
            <emma:emma xmlns:emma="http://www.w3.org/2003/04/emma" version="1.0">
              <emma:interpretation id="{0CF767F2-E7D0-43D8-88D8-C4886794ED8C}" emma:medium="tactile" emma:mode="ink">
                <msink:context xmlns:msink="http://schemas.microsoft.com/ink/2010/main" type="inkWord" rotatedBoundingBox="19111,3938 19035,5588 17748,5529 17824,3879"/>
              </emma:interpretation>
              <emma:one-of disjunction-type="recognition" id="oneOf0">
                <emma:interpretation id="interp0" emma:lang="en-IN" emma:confidence="0">
                  <emma:literal>Gail</emma:literal>
                </emma:interpretation>
                <emma:interpretation id="interp1" emma:lang="en-IN" emma:confidence="0">
                  <emma:literal>Gat</emma:literal>
                </emma:interpretation>
                <emma:interpretation id="interp2" emma:lang="en-IN" emma:confidence="0">
                  <emma:literal>Gait</emma:literal>
                </emma:interpretation>
                <emma:interpretation id="interp3" emma:lang="en-IN" emma:confidence="0">
                  <emma:literal>Gee</emma:literal>
                </emma:interpretation>
                <emma:interpretation id="interp4" emma:lang="en-IN" emma:confidence="0">
                  <emma:literal>ah,</emma:literal>
                </emma:interpretation>
              </emma:one-of>
            </emma:emma>
          </inkml:annotationXML>
          <inkml:trace contextRef="#ctx0" brushRef="#br0">686 976 7,'0'-11'250,"0"6"28,9-1 8,-9 2-63,0-3-62,9 7-46,-9-3-37,-9 6-21,0-3-10,-10 11-2,-1 0 5,-8 11 7,-9 0 11,8 3 1,-17 7-4,9 0-7,-11 5-9,11-5-11,-11 4-10,20-3-8,-9 3-7,-1-5-5,10 2-3,10-2-7,-1-4-11,-1-1-15,11-4-21,0-7-19,9 1-22,9 0-28,0-11-37,20 0-67,-1-5-62,0-5-25,20-6 0,-11 1 20</inkml:trace>
          <inkml:trace contextRef="#ctx0" brushRef="#br0" timeOffset="604.0346">263 1182 77,'0'-11'280,"0"1"20,0 5 13,0-5-97,19 4-81,-1-5-50,1 7-29,10 4-18,8 0-14,0 0-6,11 10-6,-11 1 0,1-1-4,-1 11-6,0 0 0,2 0 0,-2 7 0,-8-3-4,-1 2 1,-10-1 1,10 1 1,-9-1-3,-1-6-7,-7 2-11,-2 5-18,0-11-31,1 4-55,-10-9-100,0 5-47,0-10-18,0-2 3</inkml:trace>
          <inkml:trace contextRef="#ctx0" brushRef="#br0" timeOffset="166.0122">901 1214 221,'10'-6'264,"-1"6"18,-9 0-48,-9 6-53,-1 5-39,-8 0-21,-1 3-15,-10 8-19,1-2-18,-9 2-16,8 5-6,-17-1-14,9 1-11,-2-6-7,2 6-5,-9-2-9,8 2-21,0-5-24,9 3-42,-8-9-81,9 5-105,-1-5-52,1-5-19,19-6 12,9-5 34</inkml:trace>
          <inkml:trace contextRef="#ctx0" brushRef="#br0" timeOffset="371.0236">949 1352 238,'0'4'302,"0"-4"18,-9 6-31,-2-1-94,2 1-60,-10 4-36,10 1-19,-9 0-16,-1 4-14,-1 7-9,2-7-15,-10 6-9,9 0-11,1 0-9,-10 0-20,8 1-26,2 0-35,-10-8-59,8 8-108,1-11-57,1-2-18,-1 2 5,1-11 26</inkml:trace>
          <inkml:trace contextRef="#ctx0" brushRef="#br0" timeOffset="-988.0553">704 221 103,'0'-21'250,"0"5"25,0 0-22,-9-4-61,9-2-36,-9 5-21,9 3-13,-10-3-8,1 6-10,0-5-3,-2 5-18,11 1-14,-17 0-11,6 5-8,2-1-8,-9 1-14,8 0 2,-19 5-5,12 0-3,-12 5-3,1 0 0,0 6 2,-20 4 5,11 1 10,-1 6 6,-8 4 8,-2 1 2,2 4 2,7-4-5,2 10-7,9-5-8,-1-1-7,1 0-7,19 1-3,-9-1-1,18 2 0,0 4 0,18-10-1,-9 4-1,19-4-2,-8-1 0,17-5-2,0 0-6,2 0-6,-2-5-10,10 0-13,0-6-16,-9-3-20,8 2-19,-18-9-18,11 0-20,-11-6-14,-1-4-10,1 0-9,-17-1-3,7 1 4,-8-5 12,-1 3 16,-9 1 18,0-4 21,0-1 21,0 1 20,-9-1 14,9 0 14,0-1 10,-10 7 12,10-5 11,-9 4 14,9-5 11,-9 5 12,9 1 11,0 0 8,0 4 3,0-5-4,0 6-5,9-1-7,-9-5-9,9 8-8,1-5-8,-1 5-5,-9-3-6,9 1-5,0-1-6,-9 6-5,0 0-4,0 6 0,0 5 6,0 3 7,-9 3 8,9 5 9,-9-2 6,0 7 0,-10-1-2,10 6-6,-2-5-5,-6 4-5,6-5-4,2 1-4,0 0-3,0-2-4,-1-3 0,1-2-6,9 2-6,0-2-12,-9-3-18,9-1-28,0 0-34,0-5-43,0-1-51,0 1-92,0-6-59,9-5-14,0-5 13,10-6 32</inkml:trace>
          <inkml:trace contextRef="#ctx0" brushRef="#br0" timeOffset="-669.0195">995 148 190,'0'-6'281,"0"1"20,0 5-48,0 0-79,0 0-62,0 0-35,0 0-15,0 11-6,0-2 1,-9 7 10,9 6 7,0-2 0,0 7-9,0-6-6,-9 10-4,9-3-6,0-3-7,-9 3-1,9-3 0,0 2 0,0-1-5,0 1-1,9-7-2,-9 8-4,0-3-4,9-3-4,-9-2-3,9-4-4,1 0-1,-1 0-1,0-5 0,2-1-1,-2 0-3,10 1-2,-1-5-7,1-1-13,-1 1-19,11-6-26,-10 0-33,0-6-40,8 1-39,-7-6-53,-1 2-99,-10-8-35,0 1 0,1 0 24,-10-5 34</inkml:trace>
        </inkml:traceGroup>
      </inkml:traceGroup>
    </inkml:traceGroup>
  </inkml:traceGroup>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53.31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30265B6-FC4D-4F69-9D3E-A5485EADB984}" emma:medium="tactile" emma:mode="ink">
          <msink:context xmlns:msink="http://schemas.microsoft.com/ink/2010/main" type="writingRegion" rotatedBoundingBox="13867,9895 16951,11722 15870,13546 12786,11720"/>
        </emma:interpretation>
      </emma:emma>
    </inkml:annotationXML>
    <inkml:traceGroup>
      <inkml:annotationXML>
        <emma:emma xmlns:emma="http://www.w3.org/2003/04/emma" version="1.0">
          <emma:interpretation id="{AECA0FBC-CEBC-4BF1-A6EE-1EA1DB6657DB}" emma:medium="tactile" emma:mode="ink">
            <msink:context xmlns:msink="http://schemas.microsoft.com/ink/2010/main" type="paragraph" rotatedBoundingBox="13867,9895 16951,11722 15870,13546 12786,11720" alignmentLevel="1"/>
          </emma:interpretation>
        </emma:emma>
      </inkml:annotationXML>
      <inkml:traceGroup>
        <inkml:annotationXML>
          <emma:emma xmlns:emma="http://www.w3.org/2003/04/emma" version="1.0">
            <emma:interpretation id="{37083838-1F0E-42F6-A802-3685D14D683E}" emma:medium="tactile" emma:mode="ink">
              <msink:context xmlns:msink="http://schemas.microsoft.com/ink/2010/main" type="line" rotatedBoundingBox="13867,9895 16951,11722 15870,13546 12786,11720"/>
            </emma:interpretation>
          </emma:emma>
        </inkml:annotationXML>
        <inkml:traceGroup>
          <inkml:annotationXML>
            <emma:emma xmlns:emma="http://www.w3.org/2003/04/emma" version="1.0">
              <emma:interpretation id="{77C64EC8-4F8A-41B5-88F8-7704CB49699E}" emma:medium="tactile" emma:mode="ink">
                <msink:context xmlns:msink="http://schemas.microsoft.com/ink/2010/main" type="inkWord" rotatedBoundingBox="13254,10931 13625,11151 13207,11858 12835,11637"/>
              </emma:interpretation>
              <emma:one-of disjunction-type="recognition" id="oneOf0">
                <emma:interpretation id="interp0" emma:lang="en-IN" emma:confidence="0">
                  <emma:literal>y</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9</emma:literal>
                </emma:interpretation>
                <emma:interpretation id="interp4" emma:lang="en-IN" emma:confidence="0">
                  <emma:literal>J</emma:literal>
                </emma:interpretation>
              </emma:one-of>
            </emma:emma>
          </inkml:annotationXML>
          <inkml:trace contextRef="#ctx0" brushRef="#br0">3759-506 3,'0'0'155,"-10"0"-12,10 0-23,0 0-28,0 0-24,0-6-19,0 1-13,-9 0-7,9 5-5,-9 5-2,9-5 0,0 5-5,-10-5-3,10 6-5,0-6-3,0 0-4,-9 5-2,9-5 0,0 6 0,0-6 1,0 5 1,0 0-6,0-5 3,0 6 0,0-1 0,0-1-2,0 2 0,0-1 5,0 1-4,0-6-1,0 0 2,0 0 1,0-6 2,0 6 2,0 0-1,0 0 1,0 0-1,0-5 0,0 5 1,0 0 0,0-6 0,0 6 0,0-4 3,0 4 1,0-5 2,0 5 4,0 0 3,0-6 2,0 6 3,0 0 0,0-5 1,0 5-2,0 0 1,9 0 1,-9 0 2,0-5 0,0 5-1,10 0-1,-1-6-2,0 1-3,10 5-4,1-6-1,-2 6 0,1 6 2,-1-6 0,1 5 2,1 1 3,-2-1 2,1 6 1,-1 4 3,1 1-4,-10 5 6,11 5 2,-11 6 0,1-1 0,-10 2-1,9 4 8,-9-6-1,-9 7 3,-1-2 1,1-5 2,0 1 0,-11-1-1,1 2-4,1 0-4,-1-8-5,-10 3-5,1-8-2,0 2-6,1-2-3,-12-4-3,11 0-7,-10-1-1,10-3-2,0-8-10,1 7-14,8-6-26,-10-5-32,10 5-56,-8 0-117,8-10-62,-10 0-23,10 5 4,10-11 26</inkml:trace>
        </inkml:traceGroup>
        <inkml:traceGroup>
          <inkml:annotationXML>
            <emma:emma xmlns:emma="http://www.w3.org/2003/04/emma" version="1.0">
              <emma:interpretation id="{F85E565E-AEE2-4735-BF00-789AAF756FBC}" emma:medium="tactile" emma:mode="ink">
                <msink:context xmlns:msink="http://schemas.microsoft.com/ink/2010/main" type="inkWord" rotatedBoundingBox="14829,10465 16951,11722 15870,13546 13748,12290">
                  <msink:destinationLink direction="to" ref="{52830C75-1C08-4EF9-823F-3B7E8503BB7D}"/>
                </msink:context>
              </emma:interpretation>
            </emma:emma>
          </inkml:annotationXML>
          <inkml:trace contextRef="#ctx0" brushRef="#br0" timeOffset="34538.9329">4727 33 6,'-10'-5'243,"10"-1"22,-9 1 19,9 5-75,0-6-56,0 6-40,0 0-21,9 0-13,10 0-10,10 0-9,-1 6-9,18-6 0,2 5 2,9 1 1,8-1-3,1-5-3,-1 10-5,-8-3-7,9-7-8,-1 3-7,-8 3-5,-11-6-5,2 5-4,-11-5-3,-8 6-4,-1-6-7,-10 0-19,1 0-28,-10 0-41,2 0-50,-11-6-86,9 6-82,-9-5-28,0-4 3,0 2 28</inkml:trace>
          <inkml:trace contextRef="#ctx0" brushRef="#br0" timeOffset="35282.9747">5630-152 4,'0'-11'253,"9"-4"27,0-1 23,10 5-69,-1-5-64,1 0-35,1 1-21,8-1-12,-1-1-13,1 3-11,0 8-10,1 1-8,-1 5-7,9 5-6,-8 1-5,-10 8-4,-1 8-2,1-2-3,-10 13-5,-9-1-2,-9-1 1,0 0-1,-1 7-1,-8-7-1,-10 0-1,-1-4-2,1 5-5,-9-11-1,9 7-3,-1-8-5,-8 1 1,9-6-3,8 1 0,2-5-3,-1 5-1,1-6 4,8 2-1,10-1-2,-9-2 1,9 2 1,0 5-1,0-7-3,9 2 2,1 0 1,-1 0 0,0-5 1,10 5-1,-10-8 1,11-3-2,-2 7 0,1-7-3,-1 4-4,1-4-2,1-4-8,-3 4-10,3-7-13,-2 4-15,1-3-18,1 1-23,-3-6-23,3 0-20,-11 2-16,10-2-16,-1-6-7,-8 1 0,8 0 7,-7-5 6,7 0 13,-8-6 19,-1 2 20,0-3 21,10-3 27,-10 0 38,0-5 39,2 3 29,-2-9 22,0 4 15,1-9 7,-1 5-4,-9-5-11,0 0-3,0-2 0,-9 1 9,-1 1 6,-8 0 10,-2 11 8,1-2 2,-8 1-1,-12 10-7,2 1-5,-9 10-9,-2-1-7,2 14-6,-11 3-3,1 9-4,-1 7-6,0 4-5,2 13-4,7 9-3,-8 6-4,18 4-2,-8 11 0,18 6 0,-1 6 0,10-2-2,10 6-2,9-4 0,9-6-2,10 0-3,10-7-2,8 1-3,9-10-3,2-4-1,9-7-4,-2-5-2,2-5-1,8-12-2,1-9 0,1-6-3,7-5-1,-8-11-3,-9 1 1,-1-11-1,1-5-2,-11-7 1,2 4-2,-21-15 2,1 2-4,-17-5-3,-2-7-2,-9 1-1,-9 0 3,-2-3 1,-7 7-1,-10 1 0,0 12 0,-10 4-7,1 10-11,-2 7-16,2 5-18,0 4-23,8 6-26,-8 11-23,9 0-25,8 10-24,3 5-40,-3 5-96,11 1-36,9 5-3,-10-1 14,10 13 33</inkml:trace>
          <inkml:trace contextRef="#ctx0" brushRef="#br0" timeOffset="35653.9978">5169 1327 140,'-9'-21'269,"-2"6"9,2-1-17,1 5-68,-3-6-42,11 3-23,-9 3-12,9 0 3,-9 0-19,18 5-16,0-3-20,2-2-18,6 0-16,12 0-9,-1 1-1,9 0 0,2 3 1,7-2 4,2 3 7,7 1 5,-7 5 5,9 0 3,-11 0 2,2 5-2,-2 1-6,-9-1-8,2-1-7,-12 3-8,1 3-6,-8-5-4,-1 6-3,-1-6-1,-9 6-2,1-5-7,-1-1-15,0 1-21,2-3-30,-11 3-35,8-1-39,1-5-43,-9 0-84,11-5-70,-2-1-18,0 3 10,10-3 26</inkml:trace>
          <inkml:trace contextRef="#ctx0" brushRef="#br0" timeOffset="36448.038">6692 1094 105,'8'-47'270,"1"-5"20,-9-1-12,0-5-83,-9-6-56,-10 0-36,1 1-15,-19 5-11,-2 10 1,2 1-5,-20 10-3,2 5-6,-2 16-4,-8 6-9,-11 10-1,1 10-4,9 11-2,-10 16-4,11 12 0,8 8 1,2 12-6,7 4-3,20 11-6,0 2-4,10 3-6,18-4-3,9 1-2,0-13-2,19-5-1,9-4 0,11-6-1,-2-5 1,11-11-4,-1-6 0,1-3 1,9-7 0,-1-9 3,1-13 6,0-4 8,-1-4 6,1-13 8,-9-4 5,-1-6 5,-8-4 0,-2-5-3,-18-6-8,1-7-7,-1-4-2,-19 0-11,-9-4-3,0-2-7,-9 1-7,-10 0-11,-10 0-11,1 5-16,-9 6-22,0 3-21,-1 2-25,-9 11-33,9 6-37,-8-3-51,7 12-112,-7 1-46,9-2-5,-2 13 20,2-7 38</inkml:trace>
          <inkml:trace contextRef="#ctx0" brushRef="#br0" timeOffset="36091.0196">5940 1052 74,'-11'0'286,"11"-5"31,0 0 8,0 0-75,0-1-75,20-5-54,-1 7-32,-1-7-24,10 1-12,1-1-8,-1 5-1,9 1 2,1 0-1,-1 1 1,2 4 2,-2-6-2,-9 6-2,10 6-5,-10-2-6,0 1-4,1 6-6,-11-6-3,-8 6-4,-1 0 0,0 4 1,-9-4 1,-9-1 0,0 6-1,-1 0-5,-19-6-2,11 6-2,-1-5-2,-9-2-1,-1 4-1,11-4 2,-1-4-2,1 1-1,-1 5-2,10-6-2,-11 1-3,20-1-1,-9 1-3,18-3 2,-9 3 0,9-1 1,11 6 3,-1-5 1,-1-1 2,1 1 0,-1-1-1,-7 4 0,7-3 1,-8-1-1,-1 6 1,0-5 2,-9 5 2,0-1-1,-9 0 2,0 1 0,-10 4-1,-10-4 0,10 0-1,1 0-1,-10-2-1,8 2 0,2 0 0,-1-6 1,1 1-2,8-3-1,1 5-4,0-8-9,-2 0-11,11 3-18,-9-3-17,9-3-24,-9 3-24,9-8-22,0 5-16,-10-3-14,10 1-14,0 5-22,0 0-49,0 0-32,0 0-2,10-6 11</inkml:trace>
        </inkml:traceGroup>
      </inkml:traceGroup>
    </inkml:traceGroup>
  </inkml:traceGroup>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7:11.70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C8F5CEA-104B-484D-A57F-75B9DDD7ACCA}" emma:medium="tactile" emma:mode="ink">
          <msink:context xmlns:msink="http://schemas.microsoft.com/ink/2010/main" type="writingRegion" rotatedBoundingBox="10124,13027 23128,12340 23261,14853 10257,15540"/>
        </emma:interpretation>
      </emma:emma>
    </inkml:annotationXML>
    <inkml:traceGroup>
      <inkml:annotationXML>
        <emma:emma xmlns:emma="http://www.w3.org/2003/04/emma" version="1.0">
          <emma:interpretation id="{A9668F2D-8683-4B11-9235-150A61F9FEDA}" emma:medium="tactile" emma:mode="ink">
            <msink:context xmlns:msink="http://schemas.microsoft.com/ink/2010/main" type="paragraph" rotatedBoundingBox="10124,13027 23128,12340 23261,14853 10257,15540" alignmentLevel="1"/>
          </emma:interpretation>
        </emma:emma>
      </inkml:annotationXML>
      <inkml:traceGroup>
        <inkml:annotationXML>
          <emma:emma xmlns:emma="http://www.w3.org/2003/04/emma" version="1.0">
            <emma:interpretation id="{DA274738-3B55-4144-B550-9AB652C9E42A}" emma:medium="tactile" emma:mode="ink">
              <msink:context xmlns:msink="http://schemas.microsoft.com/ink/2010/main" type="line" rotatedBoundingBox="10124,13027 23128,12340 23261,14853 10257,15540"/>
            </emma:interpretation>
          </emma:emma>
        </inkml:annotationXML>
        <inkml:traceGroup>
          <inkml:annotationXML>
            <emma:emma xmlns:emma="http://www.w3.org/2003/04/emma" version="1.0">
              <emma:interpretation id="{2425DEE4-E357-4B5B-97E7-2ACD356C52AF}" emma:medium="tactile" emma:mode="ink">
                <msink:context xmlns:msink="http://schemas.microsoft.com/ink/2010/main" type="inkWord" rotatedBoundingBox="10124,13027 13655,12841 13787,15353 10257,15540"/>
              </emma:interpretation>
              <emma:one-of disjunction-type="recognition" id="oneOf0">
                <emma:interpretation id="interp0" emma:lang="en-IN" emma:confidence="0">
                  <emma:literal>C,</emma:literal>
                </emma:interpretation>
                <emma:interpretation id="interp1" emma:lang="en-IN" emma:confidence="0">
                  <emma:literal>Cs</emma:literal>
                </emma:interpretation>
                <emma:interpretation id="interp2" emma:lang="en-IN" emma:confidence="0">
                  <emma:literal>C.</emma:literal>
                </emma:interpretation>
                <emma:interpretation id="interp3" emma:lang="en-IN" emma:confidence="0">
                  <emma:literal>CI</emma:literal>
                </emma:interpretation>
                <emma:interpretation id="interp4" emma:lang="en-IN" emma:confidence="0">
                  <emma:literal>Co</emma:literal>
                </emma:interpretation>
              </emma:one-of>
            </emma:emma>
          </inkml:annotationXML>
          <inkml:trace contextRef="#ctx0" brushRef="#br0">319 434 106,'0'-38'339,"0"0"31,0 2 21,-9-1-68,9 1-105,-9 3-60,0 1-35,9 2-10,-11 3-5,2 0-2,0 2-8,9 8-7,-10-4-11,1 10-15,9 1-13,-9-1-11,9 6-7,-10 5-6,1 5-2,-9 6 3,-2 6 7,1 8 6,-9 2 10,1 9 9,-2 6 10,10 11 5,0 0 3,1 5 3,-2 6-3,20 4-11,0-4-12,0 5-13,20 0-12,-2-1-8,1-5-7,0 1-3,10-6-4,-2 0-5,1-10-10,0-2-17,10-4-20,-10-4-25,11-7-25,-2 2-24,0-13-23,1 2-22,-1-11-24,2-5-17,-2-1-12,0-5-10,-8-5-19,-1-12-44,-10 6-63,1-9-18,1-7 7,-3-10 23,-6 5 41</inkml:trace>
          <inkml:trace contextRef="#ctx0" brushRef="#br0" timeOffset="260.0326">751 845 237,'0'-9'286,"0"-2"26,0 0-57,0 5-62,10 1-41,-20-1-33,10 6-26,0-5-23,10 10-15,-10-5-12,0 6-12,9 5-5,-9 0-4,9 3 1,2 3-18,-11 5 6,9-2 1,9 2 0,-8-1 1,-1 5-2,10 1 14,-10-1-10,0 0-3,2 0-3,7-4-1,-9 5-3,1-7-1,-10-4 3,9 4 1,-9-3 1,0-1 0,0 1 1,0-3 1,0 8-2,0-6-1,-9 0-1,-1-1 0,1 6-2,0 0 0,-11-5-8,11 0-15,0 4-17,-10-9-29,19 6-44,-9-6-48,9-1-113,0 0-62,9-5-25,10 1 7,10-1 31</inkml:trace>
          <inkml:trace contextRef="#ctx0" brushRef="#br0" timeOffset="1414.0816">1531 1136 212,'-9'16'253,"9"0"18,-9-1-69,9 1-52,0-5-30,0 0-16,9-2-10,-9 8-7,9-6-3,1 0-1,-10-6-2,18-5 0,-7 5-3,-2-5-3,9-5-5,-8 0-2,8-6-6,1 0-11,-10-6-4,11 3-7,-11-8-8,10-4-7,-10-1-7,10-10 2,-10-1-7,0-3-3,2-1-1,-2-11-1,0 4 1,-9-4-2,0-3 1,0 2-3,0 1 0,-9 6-1,9 5-12,-9 5 4,-2 5 0,2 5 1,9 12-2,-9-2 1,-1 12 9,1 5-5,0 11-3,-10 5 0,10 10-2,9 10 0,-9 13 0,9 10-2,-11 8 3,11 9 4,11 8 4,-11 0 4,0 6 3,9 5 5,-9-4 0,0 3 0,9-5 2,-9 0 2,0 2 1,0-1 1,0 0 7,-9-1 4,9 1-4,-20-10-2,11-1 1,-10-10-8,1-6-6,-1-10-5,10-6-4,-11-9 0,2-12-2,8 1-10,1-17 4,-10 1 1,10-11 1,0-11-2,0-6-6,-2-3 9,2-6-4,1-12-7,8-4-4,0-6-3,-11 1 2,11-12-5,0-3-4,0 2 0,-9-2 1,9 3 0,0-3 0,0 4 3,9 5 6,-9 5 2,11 0 0,-3 1 1,1 5-1,11-2 1,-2 8-1,1-1-1,0 5-2,10-5-3,-2 6-1,1-6-3,11 6-5,-12-6-7,11 4-4,0-9-1,-1 4 0,11-4 0,-11 1 1,9-1 7,-7-7 6,-2 7 4,1-5 1,-10 5 1,0-1 3,1 7 1,-1-1 2,-19 1-3,9 3 4,-8 7 7,-1-1 3,0 5 2,-9 7 1,0-1 8,0 5-1,-9 6 1,0-1 1,-1 2-3,1 4 1,0 4 4,-11 2 3,12 5 1,-1 0 1,-2-1 7,-7 5-4,8 7 2,10 5 0,-9 4-3,0 7-2,0-1-4,9 4 0,-11 3-7,11 1-1,-8 5 1,8-3-1,0 6 1,0-6 0,0 0-7,-9 2-20,9-7-31,-11 5-41,11-10-65,0-1-113,0-4-69,20-6-25,-12-5 7,12-4 29</inkml:trace>
          <inkml:trace contextRef="#ctx0" brushRef="#br0" timeOffset="2197.1263">2424 1052 115,'-9'-6'249,"-1"1"16,1-1-39,0 6-68,-1 6-61,1-1-19,9 1-12,-9 8-5,0 3 0,-2 4-3,11 0 12,-9 6-8,9-2-6,0 3-1,0-3-2,9-3-1,-9 5 0,11-6-1,-2 0-1,0-5-1,10-1 0,-1-5-3,1 1-5,1-5-6,-2-1-8,10-5-7,-9 0-8,10-5-5,-11-1-3,1-5-1,-1 1-2,1-5-1,-10-7 0,2 2-3,-2-1 0,-9-6-1,0 1 7,-9-1-5,-2 1-3,-7-1-1,8 7 0,-8 3 1,-1-4-9,1 10 6,-2 0 2,1 6 1,1 1 2,9 4 1,-1 0 4,1 4-2,9 6 1,0-4-1,0 5 0,9 0 0,10-1-3,-10-6 2,10 9 1,-10-9 1,11 1-1,-2 1 0,10-6-1,-9 0-1,-1-6 0,2 1-1,-1 1 1,-1-9 0,1-1 0,-1 3 1,2-6 11,-1 7-5,-10 0-2,0-1-1,10 1 1,-19-1 0,9 0-12,0 7 4,2 4 3,-11 0 5,9 4 2,-9 7 3,8 5 3,3 0 3,-2-1 3,0 7-2,0-1-1,10 0-1,-10-5-1,2 0 0,-2 4-2,10-9-1,-10 6 3,9-6 0,1-6 1,1 1 6,-3-3-5,3-3-3,-2 0-5,10-3-3,-9-3-3,-10-5-7,11-5 1,-2 5 2,-8-9 0,8 3 1,-8 1 0,-1 7 16,-9-8-2,0 7-1,9 4-2,-9 1 0,0-1-1,0 6-14,0 0 2,0 6-1,0 5 5,0-1 2,0 0 3,11 6 0,-2 0 0,-9 1 3,9-3-2,10-3 0,-10 0-3,0 0 0,10 0 1,1-5-2,-2-3 0,1-3-1,9 0-1,-10 0-1,2-3 0,8-8-1,-10 0 1,1-6-2,1 3 1,-2-3-1,-8-4 0,-1-1 0,0 2 2,0-8 3,-9 8 0,0-6 8,0 5-1,-9 5-3,9 0-1,-9 0-3,0 6-3,-1-1-12,1 6-7,0 0-15,9 5-20,-11-6-29,2 6-29,9 0-37,0 0-43,0 0-81,-9 6-59,9-1-16,9 0 12,-9-1 28</inkml:trace>
        </inkml:traceGroup>
        <inkml:traceGroup>
          <inkml:annotationXML>
            <emma:emma xmlns:emma="http://www.w3.org/2003/04/emma" version="1.0">
              <emma:interpretation id="{60C82FF2-B2C3-4FBE-B81B-545F68F67C72}" emma:medium="tactile" emma:mode="ink">
                <msink:context xmlns:msink="http://schemas.microsoft.com/ink/2010/main" type="inkWord" rotatedBoundingBox="14338,13479 15137,13436 15232,15241 14434,15284"/>
              </emma:interpretation>
              <emma:one-of disjunction-type="recognition" id="oneOf1">
                <emma:interpretation id="interp5" emma:lang="en-IN" emma:confidence="0">
                  <emma:literal>of</emma:literal>
                </emma:interpretation>
                <emma:interpretation id="interp6" emma:lang="en-IN" emma:confidence="0">
                  <emma:literal>cf</emma:literal>
                </emma:interpretation>
                <emma:interpretation id="interp7" emma:lang="en-IN" emma:confidence="0">
                  <emma:literal>oj</emma:literal>
                </emma:interpretation>
                <emma:interpretation id="interp8" emma:lang="en-IN" emma:confidence="0">
                  <emma:literal>g</emma:literal>
                </emma:interpretation>
                <emma:interpretation id="interp9" emma:lang="en-IN" emma:confidence="0">
                  <emma:literal>og</emma:literal>
                </emma:interpretation>
              </emma:one-of>
            </emma:emma>
          </inkml:annotationXML>
          <inkml:trace contextRef="#ctx0" brushRef="#br0" timeOffset="3076.175">4491 978 38,'-17'-17'280,"6"-3"33,2 4 31,0 5-73,-1-5-61,1 10-43,-9-5-39,7 11-25,-6 0-22,-3 7-18,1 3-12,1 6-10,-10 4 4,8 7 0,2 6 0,-1-2-2,10-4-1,0 4-1,9 0-5,0-4-2,0 0-3,9-1-4,0-10-1,0 1-2,10-3-5,10-3-4,-10-11-3,-1 6-3,10-12-3,1 6-3,-10-11-2,8 0-4,1 2-3,-9-13-3,10 6-5,-11-10-1,-8-1-2,8 1 1,-8-6 1,-10 1 4,0-1 3,0 1 2,0 4 2,-10 6 0,1 0 1,9 4 0,-9 6 0,9-3-3,0 8 1,-10 1-4,10 5-3,10 0-1,-10 5-2,9 1 3,0-6-1,10 5 6,1 1 0,-2-6 2,1 0 0,9 0-1,-10-6 2,11 1 1,-1-12 2,-9 6 1,10-3 1,-1-8 2,-10 2 0,10-8 1,-8 2 1,-2 0 0,1-6 0,-10-5 0,10 5 0,-10-5-1,0 4 1,-9 8 0,11-2-2,-11 6 1,9 5-2,-9 1-2,0 10-2,0 5 0,-9 5-1,-2 10 2,11 7 0,-9 14-1,9 6-1,-9 13-1,-1 8 0,1 5 5,9 11 15,-18 5 9,18 7 9,-10 3 12,1 6 11,0-3 6,9 2-5,0-4 3,0 2-3,9-3-5,-9-3-8,9-13-9,1-5-9,-1-4-8,0-6-5,0-4-5,-9-16-2,10-12 0,-1-4 1,-9-6-2,0-11 0,-9 1-4,-1-17-8,-8-4-9,-10-12-12,-1 2-14,-8-13-17,0-3-18,-2-12-15,2 7-13,-1-12-8,1 5-3,9 6-2,-1 0-2,1 3-13,19 3-29,-1 5-76,1 4-81,9 0-34,9 6-3,10 0 18</inkml:trace>
        </inkml:traceGroup>
        <inkml:traceGroup>
          <inkml:annotationXML>
            <emma:emma xmlns:emma="http://www.w3.org/2003/04/emma" version="1.0">
              <emma:interpretation id="{174BE36A-8622-4BBD-86A9-2D3ED2096A5B}" emma:medium="tactile" emma:mode="ink">
                <msink:context xmlns:msink="http://schemas.microsoft.com/ink/2010/main" type="inkWord" rotatedBoundingBox="15998,13175 19039,13014 19094,14045 16052,14206"/>
              </emma:interpretation>
              <emma:one-of disjunction-type="recognition" id="oneOf2">
                <emma:interpretation id="interp10" emma:lang="en-IN" emma:confidence="0">
                  <emma:literal>water</emma:literal>
                </emma:interpretation>
                <emma:interpretation id="interp11" emma:lang="en-IN" emma:confidence="0">
                  <emma:literal>Water</emma:literal>
                </emma:interpretation>
                <emma:interpretation id="interp12" emma:lang="en-IN" emma:confidence="0">
                  <emma:literal>crater</emma:literal>
                </emma:interpretation>
                <emma:interpretation id="interp13" emma:lang="en-IN" emma:confidence="0">
                  <emma:literal>[vatu</emma:literal>
                </emma:interpretation>
                <emma:interpretation id="interp14" emma:lang="en-IN" emma:confidence="0">
                  <emma:literal>walk</emma:literal>
                </emma:interpretation>
              </emma:one-of>
            </emma:emma>
          </inkml:annotationXML>
          <inkml:trace contextRef="#ctx0" brushRef="#br0" timeOffset="3725.2126">6005 640 90,'-19'0'277,"1"-6"20,7 6 15,3 0-97,-12 6-63,11-1-39,0 4-14,-1 2-8,10 6-5,-9 4-3,9 0-6,-9 5-8,9 7-8,0-2-6,0-6-6,0 8-7,0-2-5,0-4-1,9-6-4,-9 6-2,9-6-1,-9-6-1,19 6-3,-10-10-3,2-1-3,6-5-5,3 0-5,8-5-4,1-5-5,-1 0-5,0 1-2,-1-13-5,1 2-3,-8-6-4,8 0-2,-10-6 1,10 1 3,-8-1 1,-1-4 3,-10 9 4,0 2 5,0-2 3,1 11 1,-10-5-7,0 12 2,0-2 2,0 6 2,0 6 0,-10 8 2,10 3 6,-9 5 2,9 3-3,0 3 0,0-3 0,9 6 1,1-4-2,-10 6 3,9-7 0,0 0 2,2-6-1,-2-3 2,0 4 1,10-11-1,-10 1-2,10-6 0,-1-5-3,2 0-4,-1-5-2,-1-6-2,10-4-1,-8-1 1,-2-6 0,1 2 2,-10-1 0,10-5 3,-10-1 0,0 1 2,-9-1 1,11 1-1,-11-6 1,0 12-3,0-2 0,0 0-3,0 6 1,0 6 6,0-1-7,0 6-6,0-1-11,0 1-13,0 0-15,9 5-29,-9 0-27,9 0-39,-9 5-49,10 6-90,-1-1-68,10-4-23,-10 4 11,9 6 34</inkml:trace>
          <inkml:trace contextRef="#ctx0" brushRef="#br0" timeOffset="4796.2707">7039 861 106,'9'-16'253,"10"7"20,-1-2-25,-8 0-63,-1-6-41,0 6-24,2-3-10,-2-3-9,-9 6-6,0-4-9,0 4-12,0 0-13,-9 2-16,-2 3-12,2 1-11,-10 5-6,10 0-4,-9 0-2,8 11-1,-8-6 3,7 5 0,2 6 0,-10-1 1,10 7 0,0-2 1,0 2-1,9 6-1,-10-3 2,10 2-1,0-1 1,0 1-1,10-1-12,-10-5 4,9-6 3,0 7 1,0-6 1,1-1 0,-1-5 9,11-4-5,-11-1-3,10-5-4,-1-5-2,-9-1-2,10 1 0,1-10-3,-11-1 0,0-5-1,10 0-1,-10-6 1,0 0 1,-9 7 1,10-6 1,-10 5-1,0-1 0,9 5-2,-9 8-3,0-2-4,0 6-2,0-1 0,0 12-1,0-1 3,0 6 1,0-2 2,9 8 2,-9-6 0,0 5 0,11 0 2,-2-6 0,-9 1 1,9 0 1,10-6 2,-10 0 1,10-1 1,-1-4-2,2 0 2,-1-4 0,-1-6 0,1 4 0,-1-10 0,2 6 0,-1-11-2,9-1 1,-10 2 1,2-8-1,-11 3 1,10-8 0,-1 1-1,-8-4 0,-1-1 0,0 1 2,0-6-2,-9-2 4,11 2-2,-11-5-2,8-1 0,-8 0-3,0 1 0,0 5-7,9 4 2,-9 7 2,0 4 0,0 1-1,0 10 0,0 1-1,-9 5 1,9 4-2,0 6-1,-8 0 2,8 6 0,-11 4 0,2 0 2,9 6 2,-18 4 0,8 3 4,1 7 2,0 2 4,-2 5 2,3 12 2,-1-7 3,9 5 1,-11 5 2,11 1 2,-9-6 0,9 8 0,0-2-1,9-6-2,-9-6-1,11 3-1,6-2-1,-6-6-1,7-5 0,1-3-1,-1-1-1,10-7-1,1-4 0,-1 0-3,9-12-1,2 2-2,-2-1-2,1-10 0,-1-1-2,11 2 2,-11-7-2,0-5 2,-8-5 0,8 0 1,-9 0-1,-8-7 0,-2-3 0,1 6 0,-10-8-1,-9 1-1,10 6-2,-10 5 0,0 0 0,-10 0 0,1 4-1,9 8-2,-9-2 1,9 6-2,-10 5 0,1 0-1,9 0 0,-9 11 2,-2 0 0,11-1 0,0 5 2,0 7 0,0-7 0,11 6 1,-11-5-1,0 6 1,9-8 0,-9 8 1,9-5-1,1-6 2,-1 3 0,0-3 0,10 0 0,-1-2-1,2-2 0,-1-3 1,-1-4 0,10 0-1,-8-4 0,-3-3 0,12 4 0,-10-8-1,-10 0 0,11 0-1,-12-6 1,1 3-1,2-3-1,-2 6 1,-9-3-1,0 2 1,9 2 0,-9-1 1,0 6-1,0 0 1,0 0-1,0 5-2,10 0-1,-10 0-1,0 5 0,9 0-1,0 0 1,0 6 3,1-6-1,-1 6 1,0 6 0,2-8-1,-2 13 0,0-8-1,1 3 0,-1-1 2,9 1-1,-8-3 1,8 3 0,2-1 1,-1 0 0,-1 4-2,1-3 2,10-7-1,-11 5-3,10-4-10,-9 0-15,10-6-28,-1 0-38,-10-5-46,10 0-64,-8 0-115,-2-5-62,1 0-17,0 0 16,-10-6 34</inkml:trace>
          <inkml:trace contextRef="#ctx0" brushRef="#br0" timeOffset="5005.2829">7489 232 280,'0'0'314,"0"-5"26,11 5-44,6 0-86,12 0-59,-1 0-39,0 0-28,10 0-24,9-6-17,0 6-16,-10 0-10,11-5-10,-2 5-10,2 0-25,-11-5-37,11 1-68,-11 4-126,0-11-67,1 5-28,0 0 2,0 1 28</inkml:trace>
        </inkml:traceGroup>
        <inkml:traceGroup>
          <inkml:annotationXML>
            <emma:emma xmlns:emma="http://www.w3.org/2003/04/emma" version="1.0">
              <emma:interpretation id="{4E9926A3-EC34-4E13-AE31-DD1B6A4367C3}" emma:medium="tactile" emma:mode="ink">
                <msink:context xmlns:msink="http://schemas.microsoft.com/ink/2010/main" type="inkWord" rotatedBoundingBox="19705,12951 23151,12769 23212,13928 19767,14111">
                  <msink:destinationLink direction="with" ref="{D299E33B-3631-4CEB-A1C3-4196799684F3}"/>
                  <msink:destinationLink direction="with" ref="{69DBF870-010A-4A49-B093-8F6884DDBB94}"/>
                </msink:context>
              </emma:interpretation>
              <emma:one-of disjunction-type="recognition" id="oneOf3">
                <emma:interpretation id="interp15" emma:lang="en-IN" emma:confidence="0">
                  <emma:literal>below</emma:literal>
                </emma:interpretation>
                <emma:interpretation id="interp16" emma:lang="en-IN" emma:confidence="0">
                  <emma:literal>but ow</emma:literal>
                </emma:interpretation>
                <emma:interpretation id="interp17" emma:lang="en-IN" emma:confidence="0">
                  <emma:literal>bal ow</emma:literal>
                </emma:interpretation>
                <emma:interpretation id="interp18" emma:lang="en-IN" emma:confidence="0">
                  <emma:literal>bad ow</emma:literal>
                </emma:interpretation>
                <emma:interpretation id="interp19" emma:lang="en-IN" emma:confidence="0">
                  <emma:literal>bel ow</emma:literal>
                </emma:interpretation>
              </emma:one-of>
            </emma:emma>
          </inkml:annotationXML>
          <inkml:trace contextRef="#ctx0" brushRef="#br0" timeOffset="6122.3445">9708 163 91,'0'-26'253,"-10"0"23,-8 4-13,18 2-57,-19-2-35,10 1-19,-2 0-8,2 5-6,0 7-7,0-4-9,-1 2-11,1 8-11,0-8-13,9 11-13,-10-6-13,10 12-5,-9-1-2,9 4 2,-9 8 1,9 5 7,0 5 7,0 4 0,0 5-2,9 6-6,-9 6-5,9 0-9,-9-1-8,10 1-10,-10 1-8,9 3-7,-9-5-7,0 1-2,9-6-4,-9 0-1,0-4-2,0-7-2,0 1-1,0-11-1,0-1-2,0-4 1,0 0-1,10-9 1,-10 2-2,0-9-1,0 0-2,9-9-1,0-2 0,11-6-1,-11 1 1,10-10 4,-1 5 2,1 0 3,10 1 2,-12-8 0,12 14 1,-10-10 1,10 9 0,-1 1 1,0 1-1,-1 2 3,1 7 0,1 4 0,8 0-1,-9 0 0,-17 11 0,7-1-2,1 6-1,-10 0-1,10 5 2,-10 6 1,0-2-2,-9 3-1,0 3 1,-9 0 0,-10 1-2,1 0 0,-1-4-1,-10-3 1,1 2 0,1-6-1,-1 0-1,-1 0-1,1-11-2,0 7-4,8-12-10,-8 6-13,10-6-21,9-1-25,-10 2-35,10-12-44,9 2-57,0-7-72,0-5-108,9-5-41,0 0 1,10 0 31,10-7 55</inkml:trace>
          <inkml:trace contextRef="#ctx0" brushRef="#br0" timeOffset="6774.3829">10432 581 178,'0'0'324,"0"0"26,0 0-2,0 0-95,0 4-58,0 3-37,0 3-38,0 6-12,0 0-13,0 1-13,0 3-17,0 1-16,9 0-10,0 0-11,1-5-7,-1 6-6,0-8-3,1-3-4,8 6 0,-9-6 6,2 0-5,6-8-2,3-3-1,-1 0 6,-10 0-4,9-3-9,1-5 3,1-1 1,-11-2 1,0-5-7,1 0 3,-1 0 2,-9-5-1,0 0 3,0 1 0,-9-2-1,9 0-1,-10 8-1,1-3-1,0 6-1,-11 8-1,12-4 0,-3 3-1,-7 8 1,9-4 1,-1 10 1,1 1 0,9 0 1,-9 9 0,9-3 1,0 4 0,9-6 1,0 7-1,1-1 1,8 1 1,-9-8 1,10 3-1,1-1 1,-2-7 1,10 2-2,-9-5-2,10-1 1,-1 1 0,-10-12-1,10 6 0,1-5 1,-1-4 0,0-2 1,-10 0-1,11-6 1,-10-4-1,0 0 1,-1 0-1,-9-10 0,2 4 0,-2-9 1,0 5 0,-9-13 1,0 2-1,0-5 1,0-1-1,-9-5 0,0 0-1,-2 0 0,2 0-1,0 6-1,0-1 0,-1 5 0,1 2-2,0 9 0,-1 7 2,10-2-1,-9 10 1,9 1-3,0 7 0,0-2-1,0 5 0,-9 6 0,9 0-3,0 9 3,-11 2 1,2 6 1,0 5 1,9 5 0,-9 4 3,-1 5 0,1 2 1,0 8 0,9 2 2,0 0 1,0-1-2,0 6 0,9 1-1,0-7-2,1 5-2,-1-4-1,9 0 0,-7-6-1,7 1 0,1-1 0,0-6 0,-1-3-1,2 3-2,-11-5-2,10-3-2,-1-3-9,1 3-13,10-7-21,-11-6-31,1 1-40,9-5-52,1 0-76,8-2-104,-9-3-40,10-12-2,-1 2 25,11-1 47</inkml:trace>
          <inkml:trace contextRef="#ctx0" brushRef="#br0" timeOffset="7558.4279">11747 528 262,'-9'-21'305,"9"4"26,-10 3-49,10 3-75,-9 5-53,9 1-36,-9-1-22,-2 6-21,2 6-11,0-1-8,9 6-3,-9 5 0,-1 5 3,10 4 1,-9-1 1,9 5-2,0 4-3,0 0-4,0-2-7,0 0-7,9 0-6,-9-3-3,10 3-7,-1-6-1,0-3-2,11 0-1,-11-6-1,0-1-2,10 2 0,0-12-3,-10 0-2,9-1-3,2-4 0,8-4-1,-9-1 1,-10-6-3,9 0 0,-7-4 0,-2-6-1,0-7 0,1 3 0,-10-13 1,-10 6 1,1-5-4,0-5 2,-2 6 2,-7-8 1,9 8-1,-10 5-1,10 3 4,-1 3-1,1 8-2,0 3-4,9 3-1,0 0 0,9 6-4,-9 5 0,9 0-4,10 5 4,0 0 2,-10 1-1,20-1 3,-11 5 0,1-5 5,9 0-2,-10-5 0,2 6 0,8-6-1,-9 0 0,-1 0-1,-9 0 1,11-6 1,-12 1 0,12 0 0,-20 1 1,9-7 3,1 5 4,-1 1 0,-9 0-3,0 5 0,0 0-2,0 0 0,0 5-5,0 6 2,-9 4 3,9 1 1,0 6 0,0 3-1,0 2-2,0 5-1,9-7-2,0 8 0,0-6-1,2-1 2,-3 1 0,12-1 1,-11-11 1,10 1 0,-1 1 2,10-6-2,-8-8 1,8 3-1,0-6 1,-1-6 1,-7 3 0,8-8 3,0-1-2,-10-4 4,11-4-1,-10 3-3,-10-8 1,10 4 0,-10-6-1,0 5 8,-9 2-6,11-2-3,-11 8-1,0 1-2,0 9-2,9-3-10,-9 7 4,-9 7 2,9 3 0,0 6 1,0 0 2,0 5 2,9 6-1,-9-2 0,9-3 1,1 5 1,8-6 0,1 5 0,-10-4 2,11-8 1,8 3-1,-10-1 1,1-10 0,-1-3 0,10 5 2,-8-8-2,8-8 2,1 5 0,-1-14 0,-10 1 1,10 0-1,-8-5 0,-3-5 1,3 0 0,-1-6-1,-10 1 1,0-7 0,-9 1 0,0-5-2,0 5-1,-9-1 0,0 2-2,-10 5-2,-1 4-3,3 6-10,-12 4-13,1 6-22,0 8-35,8-3-45,-7 6-56,8 6-82,-1-3-110,3 8-43,-3 0-1,11 6 29,0-3 49</inkml:trace>
        </inkml:traceGroup>
      </inkml:traceGroup>
    </inkml:traceGroup>
  </inkml:traceGroup>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7:19.66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299E33B-3631-4CEB-A1C3-4196799684F3}" emma:medium="tactile" emma:mode="ink">
          <msink:context xmlns:msink="http://schemas.microsoft.com/ink/2010/main" type="inkDrawing" rotatedBoundingBox="20647,14545 23527,14208 23537,14292 20657,14629" semanticType="underline" shapeName="Other">
            <msink:sourceLink direction="with" ref="{4E9926A3-EC34-4E13-AE31-DD1B6A4367C3}"/>
          </msink:context>
        </emma:interpretation>
      </emma:emma>
    </inkml:annotationXML>
    <inkml:trace contextRef="#ctx0" brushRef="#br0">78 370 22,'-28'6'352,"8"-6"48,3 0 38,-3 0-6,11 0-119,9-6-93,0 6-63,29-4-41,8-7-32,20 5-29,26 1-17,21-6-11,19 2-11,8-2-10,29-6-6,-1 7-7,11-7-7,8 6 0,-8-3 2,-2-3 2,2 1-2,-10 0-1,-1-5-2,-8 5-14,-20-4-19,0-7-28,-28 12-35,-9-6-38,-18-1-39,-10 6-43,-29 7-42,-17-2-42,-11 5-18,-18 1 13,-20-1 29</inkml:trace>
  </inkml:traceGroup>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7:19.88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9DBF870-010A-4A49-B093-8F6884DDBB94}" emma:medium="tactile" emma:mode="ink">
          <msink:context xmlns:msink="http://schemas.microsoft.com/ink/2010/main" type="inkDrawing" rotatedBoundingBox="20590,14516 22453,14445 22461,14662 20598,14733" semanticType="underline" shapeName="Other">
            <msink:sourceLink direction="with" ref="{4E9926A3-EC34-4E13-AE31-DD1B6A4367C3}"/>
          </msink:context>
        </emma:interpretation>
      </emma:emma>
    </inkml:annotationXML>
    <inkml:trace contextRef="#ctx0" brushRef="#br0">599 0 69,'-132'33'298,"19"-8"37,10 3 28,18-8-75,19 1-61,11 0-25,27 0-14,9-5-9,19 0-5,19-6-8,18-3-17,20 2-27,9-9-25,17 0-22,11 0-18,10-5-15,8 1-11,11-9-8,-10 9-9,0-7-7,-1 1-7,-8 4-5,-10-4-7,0-1-14,-19 0-17,0 7-30,-10-7-45,2 6-60,-12-6-83,-7 6-138,-2-5-63,-7 4-12,-2 2 24,-8-2 53</inkml:trace>
  </inkml:traceGroup>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6:09.72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0DD2F2F-6C61-4616-897C-665A29CB3C00}" emma:medium="tactile" emma:mode="ink">
          <msink:context xmlns:msink="http://schemas.microsoft.com/ink/2010/main" type="inkDrawing" rotatedBoundingBox="26767,15748 27727,15003 27796,15092 26836,15837" semanticType="callout" shapeName="Other">
            <msink:sourceLink direction="with" ref="{F3E65D60-E8E1-4438-9F13-CE86F6AE7530}"/>
          </msink:context>
        </emma:interpretation>
      </emma:emma>
    </inkml:annotationXML>
    <inkml:trace contextRef="#ctx0" brushRef="#br0">7001 4381 164,'-11'0'332,"-7"5"30,8-1 25,-19 3-102,12 10-81,-12-3-47,1 8-25,-9 4-18,-1 1-15,0 4-13,0 6-17,1 0-15,0-1-11,-11 3-11,11-3-4,-10 1-7,9 0-3,0 0-5,-8-1-4,7-3-3,2-2-2,9 1-3,-10-6-5,10 1-8,-9-7-12,8 2-19,1-5-23,10-3-32,-10-8-32,9-1-36,10 1-50,-11-12-86,11-5-57,0 2-9,9-13 14,0-3 30</inkml:trace>
  </inkml:traceGroup>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7:26.39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A24C1BD-D819-4EE0-9B21-3606B6BDCBB2}" emma:medium="tactile" emma:mode="ink">
          <msink:context xmlns:msink="http://schemas.microsoft.com/ink/2010/main" type="writingRegion" rotatedBoundingBox="14704,9690 17335,9690 17335,11396 14704,11396"/>
        </emma:interpretation>
      </emma:emma>
    </inkml:annotationXML>
    <inkml:traceGroup>
      <inkml:annotationXML>
        <emma:emma xmlns:emma="http://www.w3.org/2003/04/emma" version="1.0">
          <emma:interpretation id="{A475ECEA-4B26-4E1F-B1AC-F6E49D8D0FDA}" emma:medium="tactile" emma:mode="ink">
            <msink:context xmlns:msink="http://schemas.microsoft.com/ink/2010/main" type="paragraph" rotatedBoundingBox="14704,9690 17335,9690 17335,11396 14704,11396" alignmentLevel="1"/>
          </emma:interpretation>
        </emma:emma>
      </inkml:annotationXML>
      <inkml:traceGroup>
        <inkml:annotationXML>
          <emma:emma xmlns:emma="http://www.w3.org/2003/04/emma" version="1.0">
            <emma:interpretation id="{AD043316-4142-40A3-9C0F-254815C07181}" emma:medium="tactile" emma:mode="ink">
              <msink:context xmlns:msink="http://schemas.microsoft.com/ink/2010/main" type="line" rotatedBoundingBox="14704,9690 17335,9690 17335,11396 14704,11396"/>
            </emma:interpretation>
          </emma:emma>
        </inkml:annotationXML>
        <inkml:traceGroup>
          <inkml:annotationXML>
            <emma:emma xmlns:emma="http://www.w3.org/2003/04/emma" version="1.0">
              <emma:interpretation id="{71820530-A0B1-4D0C-A90A-D89C728E5E1F}" emma:medium="tactile" emma:mode="ink">
                <msink:context xmlns:msink="http://schemas.microsoft.com/ink/2010/main" type="inkWord" rotatedBoundingBox="14704,9690 17335,9690 17335,11396 14704,11396"/>
              </emma:interpretation>
            </emma:emma>
          </inkml:annotationXML>
          <inkml:trace contextRef="#ctx0" brushRef="#br0">310 131 22,'-28'-5'253,"-18"-4"30,7-2 26,12 0-75,-12 0-41,11 0-17,1 2-11,8-2-8,-1-2-6,2 4-10,8 4-17,1-1-18,9 1-17,0 1-14,0-3-15,0 1-8,9 6-5,1 0-2,19 0-1,-11 0 2,10 6 2,9-6 2,11 0-2,-11 7-3,20-7-7,0 0-4,-2 4-6,2-4-6,8 0-7,-8 0-4,8 0-2,-8-4-3,-9 4-4,-2-7-6,-9 7-8,2 0-16,-21 0-28,10-6-40,-19 6-53,2 0-60,-2 0-72,-9 0-128,0 0-50,0 0 2,0 0 31,0 0 53</inkml:trace>
          <inkml:trace contextRef="#ctx0" brushRef="#br0" timeOffset="676.0367">1720-698 156,'-29'-32'272,"-8"1"16,9 4-27,-10 7-82,1 3-42,-11 6-23,2 11-12,-2 11-1,2 6 1,-10 14-1,8 5-5,2 12-5,-2 11-3,11 8 2,-1 8-1,1 3-4,18 7-7,-10 4-11,11 2-12,8 0-14,1-2-14,18 6-8,1-10-5,8 4-3,11-9 0,8-1 0,11-5 2,8-6 0,10-4-1,9-11-1,10-5-1,0-6-3,8-16-2,1-4-4,9-8-1,-9-14 2,9-5 5,-18-11 4,9-4 6,-18-12 5,-1-5 5,-1-10 1,-8-1 3,-9-16 3,-10 1-1,-9-11-3,-10-5-3,-19-6-5,0-4-6,-18-5-6,-19-3-7,-1-3-4,-17 0-3,-2-2-6,-7 13 2,-12 4-1,12 7 2,-11 14 2,10 6 1,-1 11-4,0 9-11,1 18-15,-1 4-28,11 5-44,-2 11-64,2 11-84,8 0-140,10 3-63,9 8-17,1 10 22,7 5 53</inkml:trace>
          <inkml:trace contextRef="#ctx0" brushRef="#br0" timeOffset="341.0186">1579-254 86,'9'-22'312,"-9"2"33,9-2 22,-9 2-79,0 3-78,0 7-50,0-1-40,0 6-23,0 5-13,-9 0-10,0 10-12,-1 6-8,1 5-3,0 5 0,0 6-1,-1 4-2,1 3-8,9-1-2,-9 4-4,9-6-6,-11 5-7,11 1-7,-9 0-1,9 2-6,0-8-4,-8 3-2,8-3-1,-11 1-2,11-6-5,0-3-9,0-3-12,0 2-28,0-6-43,0-5-56,11-7-88,-3 4-119,12-4-55,-2-9-8,10-9 24,-9-4 48</inkml:trace>
        </inkml:traceGroup>
      </inkml:traceGroup>
    </inkml:traceGroup>
  </inkml:traceGroup>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8:32.53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E14CDFC-153F-42E1-BA9D-6AD7C3C67743}" emma:medium="tactile" emma:mode="ink">
          <msink:context xmlns:msink="http://schemas.microsoft.com/ink/2010/main" type="writingRegion" rotatedBoundingBox="20625,8951 20969,5721 23746,6016 23403,9246"/>
        </emma:interpretation>
      </emma:emma>
    </inkml:annotationXML>
    <inkml:traceGroup>
      <inkml:annotationXML>
        <emma:emma xmlns:emma="http://www.w3.org/2003/04/emma" version="1.0">
          <emma:interpretation id="{2554E525-0AD9-403F-BBF4-50CEF2485380}" emma:medium="tactile" emma:mode="ink">
            <msink:context xmlns:msink="http://schemas.microsoft.com/ink/2010/main" type="paragraph" rotatedBoundingBox="20625,8951 20969,5721 22087,5839 21743,9070" alignmentLevel="1"/>
          </emma:interpretation>
        </emma:emma>
      </inkml:annotationXML>
      <inkml:traceGroup>
        <inkml:annotationXML>
          <emma:emma xmlns:emma="http://www.w3.org/2003/04/emma" version="1.0">
            <emma:interpretation id="{44E254F5-B4A8-49CB-8ADA-BCB51475D488}" emma:medium="tactile" emma:mode="ink">
              <msink:context xmlns:msink="http://schemas.microsoft.com/ink/2010/main" type="line" rotatedBoundingBox="20625,8951 20969,5721 22087,5839 21743,9070"/>
            </emma:interpretation>
          </emma:emma>
        </inkml:annotationXML>
        <inkml:traceGroup>
          <inkml:annotationXML>
            <emma:emma xmlns:emma="http://www.w3.org/2003/04/emma" version="1.0">
              <emma:interpretation id="{DD71433F-3F64-4E33-A1FE-57E640015D93}" emma:medium="tactile" emma:mode="ink">
                <msink:context xmlns:msink="http://schemas.microsoft.com/ink/2010/main" type="inkWord" rotatedBoundingBox="20625,8951 20969,5721 22087,5839 21743,9070"/>
              </emma:interpretation>
              <emma:one-of disjunction-type="recognition" id="oneOf0">
                <emma:interpretation id="interp0" emma:lang="en-IN" emma:confidence="0">
                  <emma:literal>i"!</emma:literal>
                </emma:interpretation>
                <emma:interpretation id="interp1" emma:lang="en-IN" emma:confidence="0">
                  <emma:literal>...in</emma:literal>
                </emma:interpretation>
                <emma:interpretation id="interp2" emma:lang="en-IN" emma:confidence="0">
                  <emma:literal>i"":</emma:literal>
                </emma:interpretation>
                <emma:interpretation id="interp3" emma:lang="en-IN" emma:confidence="0">
                  <emma:literal>i""!</emma:literal>
                </emma:interpretation>
                <emma:interpretation id="interp4" emma:lang="en-IN" emma:confidence="0">
                  <emma:literal>..."in</emma:literal>
                </emma:interpretation>
              </emma:one-of>
            </emma:emma>
          </inkml:annotationXML>
          <inkml:trace contextRef="#ctx0" brushRef="#br0">357 864 48,'9'-11'282,"1"2"17,-1-2 10,-9 0-77,9 0-101,1 8-78,-10-8-72,9 11-108,0-11-91,0 0-53,2 5-18,7 1 4</inkml:trace>
          <inkml:trace contextRef="#ctx0" brushRef="#br0" timeOffset="-1280.0715">140-2183 56,'-9'-6'245,"0"1"13,9-1-4,-10 1-94,1 5-70,0-6-47,9 6-36,-10-5-45,1 5-92,0 0-66,-2 0-37,2-5-13,18 5 4</inkml:trace>
        </inkml:traceGroup>
      </inkml:traceGroup>
    </inkml:traceGroup>
  </inkml:traceGroup>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8:37.13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B4A0A017-CB00-45E5-8390-A8F794A66559}" emma:medium="tactile" emma:mode="ink">
          <msink:context xmlns:msink="http://schemas.microsoft.com/ink/2010/main" type="inkDrawing" rotatedBoundingBox="30368,4710 31647,3487 32549,4430 31270,5653" semanticType="enclosure" shapeName="Other"/>
        </emma:interpretation>
      </emma:emma>
    </inkml:annotationXML>
    <inkml:trace contextRef="#ctx0" brushRef="#br0">253 1337 18,'0'0'220,"-8"0"25,8 0-19,0-6-38,-11 6-29,11 0-18,0-4-15,0 4-9,0 0-12,0 0-13,0 0-12,0 0-12,0 0-12,0 0-14,0 0-10,0 4-9,0-4-8,0 0-8,0 0-5,0 0-2,0 0-3,0 6 1,0-6 2,0 0 3,0 5 2,11-5 3,-3 5 0,1 1 1,2-6-1,-2 5-1,9 0-2,1 0-1,1 1-1,-3-1-3,12 6 0,-1-5-1,0-2-1,1 6-2,-1-4-1,9-1 1,-8 6 1,-1-5 3,9 5 0,-8-8 2,8 4 4,-9-3-2,1 2 2,8-1 0,-9-5-1,1 6 1,-1-1-2,9-5 0,-8 0-1,-1-5 0,9-1 1,-9-5 0,1 7 2,-1-6 1,9-7 0,-8 1 1,-1 0-3,9 1 1,-8-7 1,8-4 1,0 0-2,-8 0 3,8-12 2,-9 7 0,1-5 1,-1-8-1,0 2 4,1-1 2,-11 2 2,1-7 0,0 6 1,-10-5 2,11 5-1,-11-7-3,-9 7-1,9 0-1,-9 1-2,0-3-3,0 2-2,-9-2-1,9 3-2,-9 4-1,-2 1-1,2-2 0,-10 2-3,10-1-1,-10 4-3,1 2-1,-2-1-2,2 1 0,-10 4 0,0 1 1,-1 5-1,1 1 0,0-2 1,-1 6-1,-8-1 0,9 6 0,-10 7 1,1-6 0,0 10 0,-2 0 1,2 0-1,-1 5 2,1 4 0,0 2 1,-2 6 1,2-1-1,-9 6 1,7-2 1,-7 1 1,-2 5 2,2 6 3,8-1 1,-18 7 2,8-1 1,2 5-1,-2 0 1,2 5-2,9 1 0,-11 5 2,2 0-3,-2 0 1,11 0-1,8 0 1,-8-1-1,9 0 0,8-2-1,2 2 1,-1-6-1,10-2-1,9-3 0,0-5-1,9 3-1,0-1-3,10-7 0,10 0-1,-1-4-7,9-1-6,0-5-14,11 0-26,9 0-47,-2-11-64,-7 7-124,8-6-83,0-7-36,-9-4 3,10 0 30</inkml:trace>
  </inkml:traceGroup>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7:51.18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E2F44AB3-2E25-47D0-BE7F-82ACDEF33750}" emma:medium="tactile" emma:mode="ink">
          <msink:context xmlns:msink="http://schemas.microsoft.com/ink/2010/main" type="writingRegion" rotatedBoundingBox="25807,6852 31866,7352 31781,8385 25722,7884"/>
        </emma:interpretation>
      </emma:emma>
    </inkml:annotationXML>
    <inkml:traceGroup>
      <inkml:annotationXML>
        <emma:emma xmlns:emma="http://www.w3.org/2003/04/emma" version="1.0">
          <emma:interpretation id="{199B8C65-2BF2-49D7-8C90-40A37BBBBD39}" emma:medium="tactile" emma:mode="ink">
            <msink:context xmlns:msink="http://schemas.microsoft.com/ink/2010/main" type="paragraph" rotatedBoundingBox="25807,6852 31866,7352 31781,8385 25722,7884" alignmentLevel="1"/>
          </emma:interpretation>
        </emma:emma>
      </inkml:annotationXML>
      <inkml:traceGroup>
        <inkml:annotationXML>
          <emma:emma xmlns:emma="http://www.w3.org/2003/04/emma" version="1.0">
            <emma:interpretation id="{E1E34EB0-916D-4531-A994-FFCB7A8293AF}" emma:medium="tactile" emma:mode="ink">
              <msink:context xmlns:msink="http://schemas.microsoft.com/ink/2010/main" type="line" rotatedBoundingBox="29205,7133 31866,7352 31862,7398 29202,7178"/>
            </emma:interpretation>
          </emma:emma>
        </inkml:annotationXML>
        <inkml:traceGroup>
          <inkml:annotationXML>
            <emma:emma xmlns:emma="http://www.w3.org/2003/04/emma" version="1.0">
              <emma:interpretation id="{DE8BFDDC-6059-4310-A3DF-FDE02878856B}" emma:medium="tactile" emma:mode="ink">
                <msink:context xmlns:msink="http://schemas.microsoft.com/ink/2010/main" type="inkWord" rotatedBoundingBox="31727,7341 31866,7352 31862,7398 31724,7386"/>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m</emma:literal>
                </emma:interpretation>
              </emma:one-of>
            </emma:emma>
          </inkml:annotationXML>
          <inkml:trace contextRef="#ctx0" brushRef="#br0">12931 917 83,'9'0'297,"-9"-4"29,0-7 21,0 11-82,0-13-77,9 9-53,-9-1-35,0 5-26,10-5-19,-10 5-20,9 0-14,0 0-12,1 5-9,-1-5-12,0 5-23,2-1-33,-2 3-48,0-1-87,0-2-89,1-4-39,-1 7-6,0-7 20</inkml:trace>
        </inkml:traceGroup>
      </inkml:traceGroup>
    </inkml:traceGroup>
  </inkml:traceGroup>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9:07.74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907C526-947B-49F5-8A08-A7B64C4932FA}" emma:medium="tactile" emma:mode="ink">
          <msink:context xmlns:msink="http://schemas.microsoft.com/ink/2010/main" type="inkDrawing" rotatedBoundingBox="24876,8228 25086,7953 25127,7984 24916,8260" semanticType="callout" shapeName="Other"/>
        </emma:interpretation>
      </emma:emma>
    </inkml:annotationXML>
    <inkml:trace contextRef="#ctx0" brushRef="#br0">190 1314 144,'9'-20'244,"2"4"13,-2 0-33,-9 6-44,0 0-23,0-1-14,9 5-10,-9 1-11,0-1-14,0 1-13,0 5-23,0-6-19,-9 6-16,9 6-9,0-1-4,-9 6 4,-2 0-3,-7-2-3,9 8-3,-10-1-3,10 4-3,-10 2-13,10-6 2,-11 5 1,11-6 0,0 7-2,-1-6-3,1-1-4,0 1-14,-1 1-19,10-12-25,0 4-35,-9-3-42,9-1-66,0 1-92,0-6-37,0 0-4,0 0 19</inkml:trace>
  </inkml:traceGroup>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4:14.92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6D6B54B-C51C-45F0-890E-E5E97F4FD8DD}" emma:medium="tactile" emma:mode="ink">
          <msink:context xmlns:msink="http://schemas.microsoft.com/ink/2010/main" type="inkDrawing" rotatedBoundingBox="27680,12056 31136,11501 31146,11562 27690,12116" semanticType="underline" shapeName="Other">
            <msink:sourceLink direction="with" ref="{C164BEC9-FBB1-4E72-B3EE-5F76BD47C080}"/>
          </msink:context>
        </emma:interpretation>
      </emma:emma>
    </inkml:annotationXML>
    <inkml:trace contextRef="#ctx0" brushRef="#br0">-2 527 47,'0'7'238,"20"-1"16,-3-6-15,22 0-61,-2-6-50,20-1-29,18 3-18,1-6-7,18-7-2,18 6 2,1-9 0,9 4 1,9 0 1,10-5-3,-9 0-6,18 0-11,-9 0-11,10 0-8,-11 0-6,2 0-8,-11-1-6,0 2-4,-9-2 0,1 2-4,-10-3-2,-10 2 1,0 0 2,-9 6 2,0-6-5,-9 4-1,-11 3-2,2-3-2,-19 6-1,-11 0-2,2 8 0,-11-8-1,1 5-7,-10 1-13,-9-1-23,-1 6-28,-7 0-32,-2 0-44,0 0-92,-9 0-76,0 0-21,-9 0 3,0 0 19</inkml:trace>
  </inkml:traceGroup>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3:11.10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E7B2E9B-73FD-4D7A-9A1B-98916D5B619B}" emma:medium="tactile" emma:mode="ink">
          <msink:context xmlns:msink="http://schemas.microsoft.com/ink/2010/main" type="writingRegion" rotatedBoundingBox="28440,8576 28875,8576 28875,8928 28440,8928"/>
        </emma:interpretation>
      </emma:emma>
    </inkml:annotationXML>
    <inkml:traceGroup>
      <inkml:annotationXML>
        <emma:emma xmlns:emma="http://www.w3.org/2003/04/emma" version="1.0">
          <emma:interpretation id="{0D9DA932-B547-4BC8-94C1-48FEF1C83B2C}" emma:medium="tactile" emma:mode="ink">
            <msink:context xmlns:msink="http://schemas.microsoft.com/ink/2010/main" type="paragraph" rotatedBoundingBox="28440,8576 28875,8576 28875,8928 28440,8928" alignmentLevel="1"/>
          </emma:interpretation>
        </emma:emma>
      </inkml:annotationXML>
      <inkml:traceGroup>
        <inkml:annotationXML>
          <emma:emma xmlns:emma="http://www.w3.org/2003/04/emma" version="1.0">
            <emma:interpretation id="{6892E959-A911-4A2B-8F25-98E8CF78A2C3}" emma:medium="tactile" emma:mode="ink">
              <msink:context xmlns:msink="http://schemas.microsoft.com/ink/2010/main" type="line" rotatedBoundingBox="28440,8576 28875,8576 28875,8928 28440,8928"/>
            </emma:interpretation>
          </emma:emma>
        </inkml:annotationXML>
        <inkml:traceGroup>
          <inkml:annotationXML>
            <emma:emma xmlns:emma="http://www.w3.org/2003/04/emma" version="1.0">
              <emma:interpretation id="{61EF2A31-A428-454F-BE03-D3C6A4E22703}" emma:medium="tactile" emma:mode="ink">
                <msink:context xmlns:msink="http://schemas.microsoft.com/ink/2010/main" type="inkWord" rotatedBoundingBox="28440,8576 28875,8576 28875,8928 28440,8928"/>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129 1550 136,'16'-9'299,"-8"3"34,0-1 8,-1 2-85,-7 0-59,9 5-41,-9 0-28,0 5-17,0 0-13,-9 2-11,2 3-8,-1 4-7,-9 0-10,2 3-10,-9 7-12,0-1-11,-8-6-7,8 11-7,-10-7-8,11 3-7,-10-2-15,1-4-18,8 4-32,0-4-41,0-3-52,1-2-80,-2 0-109,9-3-46,8-1-4,-1-6 22,9-3 46</inkml:trace>
        </inkml:traceGroup>
      </inkml:traceGroup>
    </inkml:traceGroup>
  </inkml:traceGroup>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3:31.22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E95B390-C72F-44FA-B3DF-973592E35B29}" emma:medium="tactile" emma:mode="ink">
          <msink:context xmlns:msink="http://schemas.microsoft.com/ink/2010/main" type="writingRegion" rotatedBoundingBox="4707,13778 32348,12916 32443,15964 4802,16826"/>
        </emma:interpretation>
      </emma:emma>
    </inkml:annotationXML>
    <inkml:traceGroup>
      <inkml:annotationXML>
        <emma:emma xmlns:emma="http://www.w3.org/2003/04/emma" version="1.0">
          <emma:interpretation id="{27D9320F-5557-498C-8D70-626AFD8A5810}" emma:medium="tactile" emma:mode="ink">
            <msink:context xmlns:msink="http://schemas.microsoft.com/ink/2010/main" type="paragraph" rotatedBoundingBox="4707,13778 32348,12916 32443,15964 4802,16826" alignmentLevel="1"/>
          </emma:interpretation>
        </emma:emma>
      </inkml:annotationXML>
      <inkml:traceGroup>
        <inkml:annotationXML>
          <emma:emma xmlns:emma="http://www.w3.org/2003/04/emma" version="1.0">
            <emma:interpretation id="{5BFCAA0E-73A9-4268-A1EE-B55B3640605E}" emma:medium="tactile" emma:mode="ink">
              <msink:context xmlns:msink="http://schemas.microsoft.com/ink/2010/main" type="line" rotatedBoundingBox="4707,13778 32348,12916 32443,15964 4802,16826"/>
            </emma:interpretation>
          </emma:emma>
        </inkml:annotationXML>
        <inkml:traceGroup>
          <inkml:annotationXML>
            <emma:emma xmlns:emma="http://www.w3.org/2003/04/emma" version="1.0">
              <emma:interpretation id="{88D3982E-7FE2-4F2D-9991-1F0875EE234D}" emma:medium="tactile" emma:mode="ink">
                <msink:context xmlns:msink="http://schemas.microsoft.com/ink/2010/main" type="inkWord" rotatedBoundingBox="4707,13778 8657,13655 8743,16425 4794,16548"/>
              </emma:interpretation>
              <emma:one-of disjunction-type="recognition" id="oneOf0">
                <emma:interpretation id="interp0" emma:lang="en-IN" emma:confidence="0">
                  <emma:literal>Rarely</emma:literal>
                </emma:interpretation>
                <emma:interpretation id="interp1" emma:lang="en-IN" emma:confidence="0">
                  <emma:literal>rarely</emma:literal>
                </emma:interpretation>
                <emma:interpretation id="interp2" emma:lang="en-IN" emma:confidence="0">
                  <emma:literal>Reply</emma:literal>
                </emma:interpretation>
                <emma:interpretation id="interp3" emma:lang="en-IN" emma:confidence="0">
                  <emma:literal>Ripely</emma:literal>
                </emma:interpretation>
                <emma:interpretation id="interp4" emma:lang="en-IN" emma:confidence="0">
                  <emma:literal>Ripley</emma:literal>
                </emma:interpretation>
              </emma:one-of>
            </emma:emma>
          </inkml:annotationXML>
          <inkml:trace contextRef="#ctx0" brushRef="#br0">90 968 214,'-15'-53'242,"-10"-6"-2,9 0-64,-1 1-44,10-2-28,-1-2-17,8 3-9,0-5-14,8 1-5,8 3-3,8 3-6,8-2 12,17 5-9,-2 4 2,10 5 1,7 9 3,9 8 9,-2 6-4,10 8 11,-1 9 4,0 10-1,-7 5-4,0 8-9,-17 9-14,0 5-9,-7 4-8,-10 4-4,-15 5 5,-7 5-9,-9-5-5,-8 10-7,-8-6-4,-16 6-3,-8-2-13,-17 1 2,1 2-4,-8-8 1,0 2-4,0 1 1,-1-6 0,9-6 2,-1 3 2,10-11-1,6 0 3,1-3-2,8-6-2,8-3 0,0-1 0,8 0 3,8-4 1,8-1 3,8 2 2,0-3 3,8 2-1,0 0 1,8-1 0,-8 5 1,8 0-3,-8 0 9,1-4-4,6 4-1,-6-5-1,-1 1 0,-7 0 3,7-6-8,0 1 1,0-4 2,-1 4 3,10-9-1,-8 0-3,-1-5 0,-1 1-1,10-10-1,-1 6-3,0-6 0,0 0-2,0-8 0,1 3 1,-9-3-2,-1-5 0,1 0 1,0-1-1,-7 2 2,-2 3 3,-6 5 0,-1 0 1,0 4 1,-8 4 0,0 8 1,-8-4-2,0 12 1,8-4 1,-9 8 1,2 4 2,-1 0 0,8 4 2,0-5 0,0 5 0,8 0-1,-1 0 0,2-4 0,-1-1-1,8 5-1,-8-3 0,16-7-1,-8 1 0,0 0 0,9-5-3,-9 1 0,-1 0-2,2-5-2,7-5-1,-8 0-3,8 1 1,-8-5-2,9-4-1,-1-6 0,-9 1 0,2 0 2,7-5 0,-16 1-1,8-5 5,-8 0 2,0-1 1,8 6 2,-8-1 2,-8 6 4,7 3-2,2 0 0,-9 6-1,8 3-2,-8-1-3,8 12 0,-8 3-2,0 4 2,0 6 2,0 8 3,0 1 3,-8 7 3,8 1 3,-8 9 1,-1-4 0,2 10 0,-1-6-1,0 3-1,0-3 0,0 5-3,8-5-2,0-3 1,-8-2-2,8-4-3,-9-4-2,9 0-2,0-11-1,0-2-3,0-5-2,0-5 0,0-5-2,9-4 0,-9-4-2,8-2-6,0-6-10,0-2-5,0-5-4,0-2-1,-1-2 0,2-5 2,-1-4 10,0 1 4,8-5 5,-8 0 0,16-4 0,-7-6 1,7-4 1,0 5 0,-1 0 0,10 0 2,-1 4 5,0 1 2,-8 4 3,8 3 4,0 7 3,-8 2 2,1 12 0,-9-2-3,8 5 2,-8 9 4,0 0 4,-8 4 6,1 10 6,-1 0 7,-1-1 3,1 10 0,1-6 1,-9 6-4,-9 0-3,9 0-3,-8-5-4,-7 4-2,-2-4-4,10 0-3,-10-4-3,-7 0-2,9-1-4,-2-4-5,-7 0-5,7-5-9,2 1-16,-2-5-22,10 0-34,-1 0-44,-1-9-55,9 0-78,0-4-95,9-6-38,6 1 3,9-9 31,1 1 50</inkml:trace>
          <inkml:trace contextRef="#ctx0" brushRef="#br0" timeOffset="-956.0517">662 260 234,'0'-10'309,"-9"6"14,9 4-20,-8 4-99,0 10-61,-8 0-26,-1 13-5,9 4 3,1 4 2,-10 16-10,10 0-18,-1 6-17,-1 7-20,1 0-14,-8-1-10,8 4-7,0 1-4,1 0-3,-10-9 0,10 4-3,-10-9-4,9 1-2,-1-6-6,-6-8-5,7-1-9,-1-4-28,2-9-38,-1 1-46,8-11-47,0-8-64,0 2-104,-9-11-33,2-6 5,-10-8 30,2-3 40</inkml:trace>
          <inkml:trace contextRef="#ctx0" brushRef="#br0" timeOffset="642.0377">2469 445 41,'17'-46'282,"-1"6"40,0-1 33,0 11-61,-8 2-58,9 9-47,-10 0-38,-7 11-22,8 8-19,-8 5-24,9 13-10,-9 5-5,0 8-1,-9 11-10,9 2-8,-8 5-5,1 7-4,-2-3-1,1 6-3,0 0-7,-1 0-5,9-5-6,-7 5-10,-1-10-2,8 1 0,0-9-2,-8-1 2,8-4-3,0-8 6,8-1-1,0-8-2,8-7 0,0-3-2,0-4-1,8-5-3,1-5-3,-1-4-1,0-3-1,0-7-3,-1-4 0,-6-4 2,7-1 2,-7 2 1,-10-1 2,1 4 3,0 5-1,1 0-1,-2 9-3,-14 0 0,7 9-1,-9 9-3,1 3 0,-7 12 2,6-1 2,1 4 3,1 3 4,7 3 2,0-2 2,7 2 2,10-2 1,-2-4 0,9 1 0,8-5-1,0-2-1,9-3-3,7-9 0,1 0-2,7-4-4,0-10-3,0 1-3,0-4-3,-7-7-4,-1-3-1,0-5-1,-8-4-1,-8-4 1,0-1 3,-8-4 3,1 0 3,-18 3 3,2-2 2,-1 8 1,-8 4 0,-8 4-1,-1 7-1,2 3-3,-9 9-1,-8 9 0,8 3-2,-9 16 3,10 3 3,-9 12 3,0 1 3,7 11 5,-7 7 5,-1 11 3,18 12 1,-1 6 3,-1 8 8,18 6 6,-1 3 6,-1-1 4,2-3 0,-1 1-1,-8-9-10,0-6-9,-8-9-8,-1-4-8,-6-9-4,-1-9-3,0-10 1,-8-8-1,0-14-1,-9-14 0,1-3-2,0-20-3,-8-3-4,-1-14-1,2-9-2,-2-14-4,2-9-4,-2-5-4,9-7-3,0-2-2,8 6-1,-1-1-3,18 4-5,-2 5-14,9 11-19,9 3-25,6 3-36,2 6-44,7 0-47,8 8-74,0 6-110,9 3-41,-2 2 1,10 2 29,-1 3 51</inkml:trace>
          <inkml:trace contextRef="#ctx0" brushRef="#br0" timeOffset="1004.0574">66 2316 156,'-105'26'310,"25"-3"18,8 1 8,16-12-119,8 7-84,15-5-37,17-6-11,9-4 5,22 2 5,9-6 6,25-6-8,14 2-14,18-9-28,8 0-10,23-2-3,17-3-3,8 0-1,7-5-3,17 6 9,8-6-12,0 1-10,8 3-10,-1 2-8,-6-1-6,-10 4-4,-15 0-3,-9 6-2,-7-2-3,-24 6-9,-17 0-15,-16-1-23,-16 0-32,-7 0-32,-25 5-40,-9 0-69,-22 0-86,-17 0-24,-8 5 4,-24-5 19</inkml:trace>
          <inkml:trace contextRef="#ctx0" brushRef="#br0" timeOffset="1184.0647">557 2474 225,'-105'32'267,"8"4"19,25 0-59,15-4-67,26-1-39,31 1-21,24-10 6,24-4 6,33 2 11,31-12 10,32-4 5,33-4 1,16-4-6,24 4-8,9-8-15,-2 8-18,2-10-18,-9 5-14,-8 0-14,-16 1-18,-16 4-28,-16-4-52,-17-6-95,-23 6-190,-17-5-101,-23-6-51,-25-2-13,-8-4 29</inkml:trace>
        </inkml:traceGroup>
        <inkml:traceGroup>
          <inkml:annotationXML>
            <emma:emma xmlns:emma="http://www.w3.org/2003/04/emma" version="1.0">
              <emma:interpretation id="{4B8C3D94-B274-4A68-9E4E-B507F9BD626C}" emma:medium="tactile" emma:mode="ink">
                <msink:context xmlns:msink="http://schemas.microsoft.com/ink/2010/main" type="inkWord" rotatedBoundingBox="9886,16006 11176,13469 12132,13955 10843,16493"/>
              </emma:interpretation>
              <emma:one-of disjunction-type="recognition" id="oneOf1">
                <emma:interpretation id="interp5" emma:lang="en-IN" emma:confidence="0">
                  <emma:literal>¥</emma:literal>
                </emma:interpretation>
                <emma:interpretation id="interp6" emma:lang="en-IN" emma:confidence="0">
                  <emma:literal>*</emma:literal>
                </emma:interpretation>
                <emma:interpretation id="interp7" emma:lang="en-IN" emma:confidence="0">
                  <emma:literal>y</emma:literal>
                </emma:interpretation>
                <emma:interpretation id="interp8" emma:lang="en-IN" emma:confidence="0">
                  <emma:literal>€</emma:literal>
                </emma:interpretation>
                <emma:interpretation id="interp9" emma:lang="en-IN" emma:confidence="0">
                  <emma:literal>#</emma:literal>
                </emma:interpretation>
              </emma:one-of>
            </emma:emma>
          </inkml:annotationXML>
          <inkml:trace contextRef="#ctx0" brushRef="#br0" timeOffset="8863.4957">5830 350 176,'-8'-17'272,"16"-2"28,-8 5-37,-8 2-58,8-9-30,-8 14-17,8-7-8,0 5-7,-9 0-9,9 3-10,0 3-12,0-2-20,-7 1-17,7-1-16,0 5-9,0 5-3,0 4 0,0 0 3,7 9 4,-7 0 5,9 9-2,-1 0-8,9 5-6,-10-1-9,10 5-7,6 1-11,-7-1-3,9-5-6,-1 6-4,0-1-3,0-5-6,1-3 1,-3 3-4,3-3-4,-1-1-5,8-6-12,-8-1-18,0 2-27,8-8-35,-8-2-40,-7-2-45,7-1-51,-7-4-79,-2-1-65,2-8-13,-2-1 17,2-4 39</inkml:trace>
          <inkml:trace contextRef="#ctx0" brushRef="#br0" timeOffset="9161.513">6538 345 68,'15'-40'256,"-6"-1"31,-1-1 2,8 6-64,-8 1-41,-1 8-24,2 0-7,-1 3-5,0 7-10,-1-2-14,-7 10-19,0 6-9,0 3-9,-7 3-6,-1 16-1,0 7 7,-8 11 9,-8 4 3,-1 9-7,-7 4-8,1 9-10,-1 0-8,-9 5-5,1 4-8,-1 1-8,2 0-7,-2 3-2,0 0-5,9-3-6,-7 0-2,7-1-1,8 1-2,-10-6-3,12-4-3,-3 0-1,1-9 5,7 2-4,2-3-8,-1-8-6,8 0-6,-9-3-11,10-6-25,7-5-18,0-5-25,0-2-27,0-6-44,15-4-48,-6-5-52,6-1-61,2-8-107,7-8-41,8-6 10,0-5 38,9-3 55</inkml:trace>
          <inkml:trace contextRef="#ctx0" brushRef="#br0" timeOffset="12558.7038">4761 2266 4,'8'0'268,"8"-5"23,-9 1 15,18-5-63,8 5-80,-1 0-47,7-1-22,10 1-10,-1-1-4,8 0-5,0 5 1,1-5-18,8 5-15,-2-4-12,-6 0-11,8 4-6,-9 0-14,0-5 1,-8 5 0,-16 0-1,0-5-2,0 5-1,-15 0-2,-10 0 0,-7 5 2,-15-5-2,-9 5 0,-9-5 0,-15 4-5,-9 0-1,-7 1-3,0-5 0,-8 5 0,8-5 0,-9 5 2,8-5 4,1 0 1,8 4 3,8-4 2,8 0 6,16 5-1,7-5-1,17 0-1,8 0-1,9 0 1,15 0-2,8 0 3,8 0 4,0 0 0,17 0 1,-9 0-1,8 4 0,1-4 0,-9 0-3,8 4 1,-16-4 1,1 0-1,-1 0-1,-16 0-2,-7 0 0,-1 0-1,-9-4-3,2 4-3,-10 0-5,-7-4-5,0 4-16,-7-5-25,-10 5-30,2-4-53,-2-1-109,-7 0-55,7 0-20,-6 1 7,-1 0 25</inkml:trace>
          <inkml:trace contextRef="#ctx0" brushRef="#br0" timeOffset="11241.6286">5379 1795 86,'-23'0'211,"-1"-3"2,0 3-41,0-5-48,7 5-30,-7-4-16,8 4-2,0 0 2,1 0 2,-2 0 2,9 0 1,-8 0 5,8 0 9,8 0 11,0 0 2,8 0-4,8 0-1,9 0-8,14 0-14,10-5-18,7 5-10,8 0-9,8-4-10,1 4-9,7-5-9,1 5-6,-1 0-3,-7 0-5,-9-5-2,-1 5-2,-7 0-4,-15 0-4,-1 0-9,-7 0-16,-9 5-26,-8-5-32,-9 0-43,-7 0-62,-7 0-124,-9 0-52,0 0-11,-1 0 13,-7 0 33</inkml:trace>
        </inkml:traceGroup>
        <inkml:traceGroup>
          <inkml:annotationXML>
            <emma:emma xmlns:emma="http://www.w3.org/2003/04/emma" version="1.0">
              <emma:interpretation id="{063AD7F0-8357-45FF-A4DA-A2ADCE9AC772}" emma:medium="tactile" emma:mode="ink">
                <msink:context xmlns:msink="http://schemas.microsoft.com/ink/2010/main" type="inkWord" rotatedBoundingBox="12161,15788 12533,13591 14466,13918 14094,16116"/>
              </emma:interpretation>
              <emma:one-of disjunction-type="recognition" id="oneOf2">
                <emma:interpretation id="interp10" emma:lang="en-IN" emma:confidence="0">
                  <emma:literal>Hot</emma:literal>
                </emma:interpretation>
                <emma:interpretation id="interp11" emma:lang="en-IN" emma:confidence="0">
                  <emma:literal>Hat</emma:literal>
                </emma:interpretation>
                <emma:interpretation id="interp12" emma:lang="en-IN" emma:confidence="0">
                  <emma:literal>Hart</emma:literal>
                </emma:interpretation>
                <emma:interpretation id="interp13" emma:lang="en-IN" emma:confidence="0">
                  <emma:literal>t.x</emma:literal>
                </emma:interpretation>
                <emma:interpretation id="interp14" emma:lang="en-IN" emma:confidence="0">
                  <emma:literal>Haw</emma:literal>
                </emma:interpretation>
              </emma:one-of>
            </emma:emma>
          </inkml:annotationXML>
          <inkml:trace contextRef="#ctx0" brushRef="#br0" timeOffset="9695.542">7646-112 3,'0'0'234,"0"0"19,-7 0 5,7 0-76,0 0-53,0 0-29,0 0-16,7 0-9,-7 0-5,9 5-6,-9-5-9,16 4-11,-8-4-5,0 0-4,9 5-2,-10-5 0,1 0 1,0 5 3,1-5 1,-9 0-3,0 0 1,7 0-2,-7 0-3,0 0 6,0 0-8,0 0-7,0 5 1,0-1 9,-7 5 11,-2 10 4,1 2 14,0 7 12,-8 7 2,0 7-4,-8 8-7,0 4-8,7 4-6,-14 10-6,6 1-5,-7 2-5,8 2-6,-8 8-6,8-5-4,-8 1-2,8 1 0,0-2-1,-8-4 3,7-4 0,1-4-1,0-1-3,7-9-3,-7 0-3,1-4-5,7-10-5,-1 1-10,2-4-18,-2-11-28,10 1-43,-1-9-67,8-3-109,0-7-127,0-8-55,15 0-10,2-4 25,7 0 57</inkml:trace>
          <inkml:trace contextRef="#ctx0" brushRef="#br0" timeOffset="9978.5572">8169 554 170,'8'-15'328,"-8"6"22,9 0 12,-9 6-111,-9 6-70,9 3-39,-8 11-18,1 1 0,-2 9 2,-7 9-6,9 1-13,-10 8-18,-7 5-17,7 4-11,2 5-9,-1-5-4,-9 5-8,10-5-4,-9 0-5,7-4-6,-7 0-5,9-5-6,-2-5-5,0 1-4,2-10-7,7 2-11,-8-7-21,8-8-35,8 1-57,-9-5-79,9-6-162,0-4-79,9-8-27,-1-1 9,8-7 44</inkml:trace>
          <inkml:trace contextRef="#ctx0" brushRef="#br0" timeOffset="10243.5748">8194 580 266,'0'-8'333,"7"-2"21,2 6-22,6 4-91,2 0-58,-2 8-35,10 6-20,-1 9-9,0-1-12,0 6-17,8 3-21,0 6-17,1 2-10,-1 8-3,-8-2-1,8 0 1,-7 0-1,-1 0-1,0-4-7,0-5-5,-8 0-6,0 0-6,8-4-4,1-4-2,-2-5-5,-7-2-2,8-3-5,-7-9-7,-2 0-16,10 0-22,-9-9-25,8-4-38,-8-1-42,8-7-49,-7-7-48,7 0-62,-9-3-54,2-10-6,-2-4 24,2-4 40</inkml:trace>
          <inkml:trace contextRef="#ctx0" brushRef="#br0" timeOffset="10475.5885">9246 417 7,'17'-27'261,"-10"6"36,10 2 29,-9 2-69,1 2-56,-9 2-43,7 8-37,-7 0-23,0 1-10,0 8-4,-7 1 4,-2 4 7,-7 9 9,7 5 5,-15-2-2,9 7-2,-2 10-3,-7 1-4,0 3-3,-1 6-10,3-3-9,-12 11-12,10-8-14,1 3-10,-1 2-15,0-2-4,-1-1-6,9-5-2,-8 1-3,8-6-4,0 0-4,8-4-17,-9 0-29,10-8-41,-1 0-58,8-7-78,-9-3-122,9-4-110,0-1-42,9-3 3,-9-5 41,8-2 69</inkml:trace>
          <inkml:trace contextRef="#ctx0" brushRef="#br0" timeOffset="11865.6655">7551 2058 284,'-25'0'313,"1"-5"13,0 1-46,9 1-103,-2 3-57,0 0-28,10 0-2,-1 0 4,8 3 7,0-3 6,0 4-6,8-4-11,8 5-13,9 0-6,6-1-6,1 5-3,17-4-1,15 0 0,1 3 1,6-2-5,2-3-3,15 2-6,1-1-5,-1 1-5,9 5-7,-1-6-8,1 1-6,-1 4-5,-7-6-4,-9 6-6,-16-9-3,1 10-3,-9-5-4,-16-5-6,-8 4-10,-16 0-8,1-4-7,-17 0-14,-9 0-13,-15 0-16,-8-4-7,-8 0-6,-8-1-1,-8 0 8,-1 0 14,1-4 16,-9 6 15,1-3 12,-8 3 10,8-2 5,-9 1 5,0-1 2,1 5 3,8 0 1,0 0 1,-1 0 1,9 5 2,8-5-1,8 4 0,8 1 0,8 4 2,7-6 2,17 2 4,8-1 3,16 6 2,8-1 2,9-5-1,7 0-2,8 7-2,8-8 2,9-3-2,-9 5 0,8-5-1,-6 0 1,-3 0-1,-7 0-4,-7 0-1,-1 0-2,-8-5-2,-16 5-7,-7-3-8,-2-2-15,-23-1-23,1-2-24,-17-1-25,-8-1-21,-1 1-23,-7-3-39,-9 3-72,1-6-30,0 6-2,8-3 12</inkml:trace>
        </inkml:traceGroup>
        <inkml:traceGroup>
          <inkml:annotationXML>
            <emma:emma xmlns:emma="http://www.w3.org/2003/04/emma" version="1.0">
              <emma:interpretation id="{6556C25C-B414-4D93-97FF-FAC7353DB141}" emma:medium="tactile" emma:mode="ink">
                <msink:context xmlns:msink="http://schemas.microsoft.com/ink/2010/main" type="inkWord" rotatedBoundingBox="16104,14354 17723,14303 17789,16421 16170,16472"/>
              </emma:interpretation>
              <emma:one-of disjunction-type="recognition" id="oneOf3">
                <emma:interpretation id="interp15" emma:lang="en-IN" emma:confidence="0">
                  <emma:literal>It.</emma:literal>
                </emma:interpretation>
                <emma:interpretation id="interp16" emma:lang="en-IN" emma:confidence="0">
                  <emma:literal>It</emma:literal>
                </emma:interpretation>
                <emma:interpretation id="interp17" emma:lang="en-IN" emma:confidence="0">
                  <emma:literal>I</emma:literal>
                </emma:interpretation>
                <emma:interpretation id="interp18" emma:lang="en-IN" emma:confidence="0">
                  <emma:literal>I.</emma:literal>
                </emma:interpretation>
                <emma:interpretation id="interp19" emma:lang="en-IN" emma:confidence="0">
                  <emma:literal>If</emma:literal>
                </emma:interpretation>
              </emma:one-of>
            </emma:emma>
          </inkml:annotationXML>
          <inkml:trace contextRef="#ctx0" brushRef="#br0" timeOffset="-81018.8841">12647 2677 3,'0'0'98,"0"-4"-59,8 4-70,-8-6-45</inkml:trace>
          <inkml:trace contextRef="#ctx0" brushRef="#br0" timeOffset="71151.7991">11184 1208 90,'-48'18'286,"8"-4"21,-1 0 17,17-4-94,0-7-64,16 6-39,0-4-22,16-1-7,9 1-12,14 0-12,1-5-16,9 0-15,-1 0-17,8 0-10,1 5-7,-10-5-4,10 3-3,-8-3-3,-2 0-3,2 0-1,-9 6 1,0-6-4,0 0 0,0 0-3,1 0-8,-1-6-16,-1 3-25,-6-7-31,7 1-40,-8 0-55,0-5-94,0 1-39,-8-6-3,8 1 17</inkml:trace>
          <inkml:trace contextRef="#ctx0" brushRef="#br0" timeOffset="70926.7842">11457 937 47,'-15'5'238,"6"-5"27,1 5-9,8-5-54,0 4-33,0-4-26,0 0-23,8-4-16,8-1-16,9 0-13,6 1-14,10-5-4,-1 5-1,16-7-4,-8 3-6,16 4-10,-6-1-8,5-4-10,-6 5-9,-1 4-9,-8-5-3,1 5-5,-10 0-4,2 0-6,-9 0-18,0 0-31,-8 0-45,-7 0-84,-2-4-100,-6-2-48,-18 6-8,1-3 14</inkml:trace>
          <inkml:trace contextRef="#ctx0" brushRef="#br0" timeOffset="71539.8208">11787 631 103,'-16'-9'218,"8"-2"16,-1 3-60,2 3-48,-1 1-27,0-1-18,-1 2-14,2 6-9,-1 2-1,-1 4 1,9 5 0,-8 3 4,1 7 15,7 11 8,-9 1-8,9 10 9,-8 7 4,8 7-4,0 3-16,-7-1-11,-1 2 1,8 0-18,-9-5-13,9 5-10,-8-11-6,8 1-10,-7-4-17,7-1-27,0-8-33,0-4-45,7-6-59,-7-3-121,8-6-54,1-8-10,6-5 12,2-9 36</inkml:trace>
          <inkml:trace contextRef="#ctx0" brushRef="#br0" timeOffset="71821.8377">12020 631 45,'0'0'233,"0"-6"26,0 12-18,-8-3-50,0 6-28,8 6-20,-9 6-10,2 3-7,-1 7-2,0 10-6,-1 0-5,2 7-7,-1 3-16,-1 7-16,-6-3-16,6 4-13,-6-1-12,7-3-12,-9-1-7,1-5-14,8 1-26,-8-1-38,0-7-58,9-1-83,-10-6-123,0-4-58,10-3-13,-1-9 18,-1-2 44</inkml:trace>
        </inkml:traceGroup>
        <inkml:traceGroup>
          <inkml:annotationXML>
            <emma:emma xmlns:emma="http://www.w3.org/2003/04/emma" version="1.0">
              <emma:interpretation id="{55C3C6FA-FF2C-4085-B4DE-DF4979AD7BC4}" emma:medium="tactile" emma:mode="ink">
                <msink:context xmlns:msink="http://schemas.microsoft.com/ink/2010/main" type="inkWord" rotatedBoundingBox="18504,15133 18525,13988 19206,14001 19185,15146"/>
              </emma:interpretation>
              <emma:one-of disjunction-type="recognition" id="oneOf4">
                <emma:interpretation id="interp20" emma:lang="en-IN" emma:confidence="0">
                  <emma:literal>1</emma:literal>
                </emma:interpretation>
                <emma:interpretation id="interp21" emma:lang="en-IN" emma:confidence="0">
                  <emma:literal>Q</emma:literal>
                </emma:interpretation>
                <emma:interpretation id="interp22" emma:lang="en-IN" emma:confidence="0">
                  <emma:literal>L</emma:literal>
                </emma:interpretation>
                <emma:interpretation id="interp23" emma:lang="en-IN" emma:confidence="0">
                  <emma:literal>I</emma:literal>
                </emma:interpretation>
                <emma:interpretation id="interp24" emma:lang="en-IN" emma:confidence="0">
                  <emma:literal>4</emma:literal>
                </emma:interpretation>
              </emma:one-of>
            </emma:emma>
          </inkml:annotationXML>
          <inkml:trace contextRef="#ctx0" brushRef="#br0" timeOffset="58389.0824">13410 1389 139,'-15'0'318,"7"0"45,-8 0 21,16-4-70,0 4-60,0-4-42,7-1-32,10 5-27,7-5-27,0 0-23,8 1-19,0-1-17,9 1-18,-9-1-15,7 2-12,-5-2-9,5 5-7,2-5-5,-9 5-4,7-5-6,-7 5-7,-7 0-15,-1 0-23,0 0-32,0-4-43,0-1-56,1 1-82,-10-1-109,2 2-42,-10-6-3,10-1 27,-1-4 51</inkml:trace>
          <inkml:trace contextRef="#ctx0" brushRef="#br0" timeOffset="57974.0596">13709 426 112,'0'-17'292,"0"-6"39,7 6 19,-7-2-67,8 2-37,-8-2-26,0 5-17,9 2-19,-9-3-21,0 6-28,8 0-30,-8 4-29,0 5-19,-8 0-16,8 0-5,-9 10-4,1-3 4,1 8 2,-10 3 0,1 0-5,-7 0-6,6 5-5,-7-1-7,7 6-4,-6-6-3,-1 1-3,7 5-5,1-2-5,-7 1-7,6-4-19,10-1-29,-10 1-38,9-4-54,-1-7-67,9 2-89,0 5-110,9-10-41,-1-1 5,16-8 35,-7 0 60</inkml:trace>
          <inkml:trace contextRef="#ctx0" brushRef="#br0" timeOffset="58197.0704">13765 462 75,'0'-13'293,"8"1"40,-8 1 37,0-2-75,0 9-51,7-6-41,-7 6-43,0-1-30,0 5-26,0 9-19,0 1-15,0 3-7,0 5 5,9 4 1,-9 10-6,0 1-9,0 2-11,0 6-9,0-1-11,0 5-9,-9 6-5,9-2-6,0 1-1,-7 0 0,-1-5-2,8 0-1,-9 0-8,9-4-16,-8 0-31,1-5-38,-1-5-47,8 1-52,-9-5-53,1-4-70,-8-1-67,8-3-13,0-2 20,-8-3 42</inkml:trace>
        </inkml:traceGroup>
        <inkml:traceGroup>
          <inkml:annotationXML>
            <emma:emma xmlns:emma="http://www.w3.org/2003/04/emma" version="1.0">
              <emma:interpretation id="{C3B38C08-77A9-43B6-B329-DE902D9D6EBF}" emma:medium="tactile" emma:mode="ink">
                <msink:context xmlns:msink="http://schemas.microsoft.com/ink/2010/main" type="inkWord" rotatedBoundingBox="19767,13576 24824,13744 24780,15041 19724,14873"/>
              </emma:interpretation>
              <emma:one-of disjunction-type="recognition" id="oneOf5">
                <emma:interpretation id="interp25" emma:lang="en-IN" emma:confidence="0">
                  <emma:literal>method</emma:literal>
                </emma:interpretation>
                <emma:interpretation id="interp26" emma:lang="en-IN" emma:confidence="0">
                  <emma:literal>methods</emma:literal>
                </emma:interpretation>
                <emma:interpretation id="interp27" emma:lang="en-IN" emma:confidence="0">
                  <emma:literal>meshed</emma:literal>
                </emma:interpretation>
                <emma:interpretation id="interp28" emma:lang="en-IN" emma:confidence="0">
                  <emma:literal>metered</emma:literal>
                </emma:interpretation>
                <emma:interpretation id="interp29" emma:lang="en-IN" emma:confidence="0">
                  <emma:literal>metred</emma:literal>
                </emma:interpretation>
              </emma:one-of>
            </emma:emma>
          </inkml:annotationXML>
          <inkml:trace contextRef="#ctx0" brushRef="#br0" timeOffset="59495.1456">14608 622 118,'0'-19'230,"9"2"21,-1 3-55,-1 0-46,2 0-28,7 0-17,-7 5-14,-2 1-13,9 3-10,-8 5-5,0 0 5,0 10 6,1-1 12,-2 8 13,1 1 7,-8 6 2,0 7-6,0-5-10,-8 7-13,1-2-12,7 5-12,-9-4-11,1 4-10,0-4-10,0 4-5,0-6-6,0 3-4,1-7 1,-2 2-2,1-6 0,8-3-4,-8-1 0,8-9-2,-9 4-1,9-8 0,0 4-1,0-9 0,-7 0-1,7-4-1,0-1-3,0-8-1,7-10 1,-7 0 1,0-4 2,9-4 2,-1-6 1,0-3 2,1-5-1,-2-1 0,1 1 0,8 0 0,-8 0 0,9 5 2,-2 4-1,2 4 1,-2-1 2,9 6-1,-7 6 0,7 2 0,0 5 1,0 0 2,1 10-1,-2-1 2,1 1 6,0 8 0,-7 1-1,7 4 0,-9 5 0,2-1-3,-10 2-4,2 2-1,-1 1 1,-8 1-3,0 3-1,0-5 1,0-3 0,0 4-2,-8 1-2,-1-5 0,9-6-2,-7 1 0,-1 1-1,8-1 2,-9-6-1,18-3 1,-9 0 1,8-3 0,-1-6 0,10-6 1,-2 3 1,2-8 2,7 3 0,0-5-1,1-1 1,7 1 0,-8 3 0,0 1-1,8 1 1,-8 2 3,0 2-2,1 5 0,-1 2 0,-9 1-2,2 10 1,7 1-2,-9 2 0,-6 5 0,-1 5-1,0 5 0,1 5 0,-9 3-1,0-3 0,0 8 1,0-5-1,-9 0-1,9 0 1,9 1-2,-9 1 1,0-6-2,7-1-1,-7 2-1,8-6-1,-8-4-4,7 1-8,2-6-11,7 1-17,0-10-25,9 5-27,-10-9-22,9 0-24,0-4-18,1-1-6,-1-4-1,8-5 9,-8-5 11,0 2 25,0-1 25,-7-9 25,7 5 27,-1-6 26,-6 6 23,-1-1 20,0 0 22,0 6 23,-8-2 22,0 5 20,1 5 12,-9-3 4,0 7-1,0 0-9,-9 5-10,9 0-12,0 5-10,-8 0-8,8 4-9,8 0-7,-8 3-10,9 3-11,-2-3-9,10 7-8,-10-6-8,10 6-5,-2-5-5,2-2-3,-2 3 0,2-6 0,-1 0 0,7-6 2,-6 2 1,7 0 1,-7-5-2,6 0 0,-7-5 0,1-3-1,-2 2 2,2-6 0,-10-3-2,1 3 2,1-8 0,-9 3 0,0-2 0,-9-2 0,1 2 3,1 2-3,-1-2 1,-8 5 2,-1 2 0,-7 1 2,8 7 1,-8 0 1,0-1 1,7 10-3,-6-1 2,-1 6 1,8 4-1,-1 3 0,2 2 4,-2 2-3,2 6-1,6 1-2,9 0-4,-8 3-1,8 0-2,0-3 1,8 3 0,1-3 0,-2-1 0,1-6-1,1 7-1,-1-11-2,7 2-7,2 4-12,-1-9-22,-1 4-31,10-5-44,7-3-53,1-2-71,-10-4-123,10 1-50,6-5-6,2-5 25,-1-2 46</inkml:trace>
          <inkml:trace contextRef="#ctx0" brushRef="#br0" timeOffset="60248.1893">16964 327 28,'0'-32'265,"0"-3"31,0 3 28,0 0-75,0 10-46,0-1-29,8 5-25,-8 0-20,8 9-19,-8 4-20,9 1-12,-2 8-8,1 10-4,9 4 3,-10 9 10,1 4 7,-8 10 5,9 0 1,-9 4 0,-9 8-3,9-2-8,-8 0-9,1 3-11,-1-1-12,-1 6-12,1-5-12,8-4-7,-7-1-6,-2 2-2,9-6-3,0 0 0,0-10-4,0 2-3,9-5-7,-9-5-14,0-4-14,0-10-12,0 2-10,0-8-13,-9-2-9,9-5-3,-8-9-1,0-9 2,0-5 2,-8-8 3,7-2 7,-6-7 4,-2 0 9,2-5 8,6 0 9,-6 4 3,6-1 14,1 11 11,1 0 6,7 9 3,0-1 2,7 4 5,1 7-3,9-3-2,7 2-1,0 5-1,0-3-1,8 8-2,9-7 1,-2 2 3,-7-2 1,9 1 2,-1 1 3,-8-1 1,8-6 1,-8 6 1,0-3-2,-7-2-2,-1 0 0,0 0 0,-7 5 2,-2 0 1,1 0 9,-8 0 8,0 4 4,1-4 0,-2 9 1,-7-4 1,0 8 0,8 5 0,-8 5 4,0-1 4,0 10 5,0 10 0,-8-2-2,8 5-4,-7 4-3,-2 2-5,1 3-5,0 0-6,-8 0-5,8 0-4,1-4-2,-10-1 1,9 1-2,-1-6 0,2 2 2,7-5-4,-8-5-1,8 0-4,0-8-2,0-2-1,0-3-4,8-10 0,-1 1-3,10-5-1,0-9-1,-2 0-2,1-8-3,0-7-7,0-8 7,9 1 6,-9-5 4,-1 0 8,2 0 3,-2 4 12,2 0-2,0 4-1,-2 7-3,-6 2-1,6 6-3,-7 4 0,1 9-1,-9 0-2,7 5 1,-7 7 1,0 2 0,0 5-1,8 3-3,-8 4 0,0-2 0,0 3 1,9 5 2,-9-1 0,8 2 1,-1-7-1,2 6-3,6-5-11,-7-1-18,9-3-34,-1-5-28,0 0-37,0-3-39,8-7-30,8-4-17,0 1-4,0-5-10,1 0-5,-1-5-9,0-3-6,0-6 0,9-4 17,-9-5 29</inkml:trace>
          <inkml:trace contextRef="#ctx0" brushRef="#br0" timeOffset="60542.2055">18250 951 39,'8'-27'225,"-8"0"28,0 0 7,0 4-42,-15 1-32,-2 8-17,1-5-11,-9 10-4,2 1-6,-1 4-8,0 4-13,0 9-14,-1-1-15,9 11-14,1 2-12,6 3-10,9 3-4,0 3-8,9 8-4,-2-2-4,10-1-5,7-2-4,-9-2-7,10 2-4,-1-7-5,0 1-3,0-4 0,8-6-2,0-3 2,0 0 2,1-5 2,7 0-2,-8-9-1,1 0-1,-1-5-6,0-4-3,-8-5-4,-9 1-2,2-4 3,-10-11-3,2 1-4,-18 1-1,2-7 3,-10-3 2,2 3-4,-9-2 5,-1 8 3,-7 0 0,8 0-2,0 4 1,0 10-5,8-1-7,0 5 3,8 9-16,-1 0-23,9 0-35,9 9-39,6-4-49,10 7-67,-1-2-92,8 4-80,0-1-22,9 1 14,-2-1 37</inkml:trace>
          <inkml:trace contextRef="#ctx0" brushRef="#br0" timeOffset="61013.2302">19263 968 211,'16'-12'284,"-7"-2"31,-2 0-47,-7 1-46,-7-1-29,-10 5-19,2 0-18,-10 5-15,9 4-19,-16 0-19,8 4-20,0 5-17,-1 0-12,10 5-10,6 4-6,1 5-11,1-6-3,7 11 4,7-6-3,1 1-8,9 4-5,-2-4 1,2-1-6,-1 1-9,8-4-2,-8-7 0,8-3 0,0-4 1,0 0 2,1-5-3,-1-5-1,8 0 0,-8-8-1,8 0-2,-8-6-1,0-2 0,1-7 1,-10 0 8,9-8-1,-7-4 2,-2-6 3,2-3 2,-10-6 0,2-3-6,-1-5 2,-8-1 0,8-4 0,-16-4 0,8 4-1,-8-3-1,-1 7 0,2 0 0,-1 7 1,-9 6-1,10 11 0,-1 3-1,-1 9 1,-6 11 0,6 3 0,1 10 3,-8 8 1,8 5 1,0 10-1,1 8 0,-2 3 0,1 17 1,8 2 2,-8 5 4,8 5 3,0 4 2,0 5 1,0 0-3,0 0-2,0-1-7,0 1-1,0-4-1,0-2-1,0-7-1,8-1-1,-8-4-6,8-5-12,8 1-28,0-10-44,0 0-65,9-9-105,-1-4-121,0-6-55,8-3-8,0-10 24,0 1 55</inkml:trace>
        </inkml:traceGroup>
        <inkml:traceGroup>
          <inkml:annotationXML>
            <emma:emma xmlns:emma="http://www.w3.org/2003/04/emma" version="1.0">
              <emma:interpretation id="{0AA304F3-61BB-466A-BCAE-FB762F5B820E}" emma:medium="tactile" emma:mode="ink">
                <msink:context xmlns:msink="http://schemas.microsoft.com/ink/2010/main" type="inkWord" rotatedBoundingBox="26031,13678 32435,13812 32399,15563 25994,15429"/>
              </emma:interpretation>
              <emma:one-of disjunction-type="recognition" id="oneOf6">
                <emma:interpretation id="interp30" emma:lang="en-IN" emma:confidence="0">
                  <emma:literal>subsurface</emma:literal>
                </emma:interpretation>
                <emma:interpretation id="interp31" emma:lang="en-IN" emma:confidence="0">
                  <emma:literal>Subsurface</emma:literal>
                </emma:interpretation>
                <emma:interpretation id="interp32" emma:lang="en-IN" emma:confidence="0">
                  <emma:literal>Sabsurfad</emma:literal>
                </emma:interpretation>
                <emma:interpretation id="interp33" emma:lang="en-IN" emma:confidence="0">
                  <emma:literal>Sabsurfacl</emma:literal>
                </emma:interpretation>
                <emma:interpretation id="interp34" emma:lang="en-IN" emma:confidence="0">
                  <emma:literal>Sabsuifad</emma:literal>
                </emma:interpretation>
              </emma:one-of>
            </emma:emma>
          </inkml:annotationXML>
          <inkml:trace contextRef="#ctx0" brushRef="#br0" timeOffset="61660.2652">21241 807 22,'16'-27'281,"0"-1"44,0-3 41,0-2-47,0 3-57,-8-3-33,1-3-24,-2 5-23,-7-6-23,0 6-22,-7-1-18,-2 5-15,-6 5-16,-10-6-11,-7 11-8,-1 3-7,1 0-7,-7 14-6,-2 0-7,1 0-7,7 9-7,-6-4-6,14 4-5,-6 3-3,6 3-1,9 3-3,0 0 4,16 5 3,8 5-3,9-2 1,7 2 0,8 3 0,7 5-6,-7-5-4,17 2-1,-17-3-4,8 3-1,1 3-2,-18-5-2,1-3 0,1-1-2,-9 0 3,0-5 0,-16 1 2,0-5 2,0 0 3,-8-4 1,0-6 2,1 2 0,-18-6-2,9-4 1,-8 0-2,-1-4-1,1-1 1,-8-5-2,8 2-1,-8-1-5,0 0-11,8-5-21,-8 6-32,8-6-35,0 0-42,-1 5-51,9-4-54,0-1-62,8 5-107,8-5-38,8 0 5,8 6 34,8-11 53</inkml:trace>
          <inkml:trace contextRef="#ctx0" brushRef="#br0" timeOffset="62552.318">21740 622 145,'0'-5'281,"7"-5"22,1 10-20,-8-4-79,-8 4-52,8 0-34,-7 4-19,-2 0-10,1 7-4,-9-2-2,10 3-5,-1 7-6,1-2-7,-10 2-5,9-2-9,-1 7-9,9-3-9,-7-1-10,7 2-8,0-5-4,0 2-5,7-1-3,-7-4-2,0-1-2,9-4 1,-1 0-2,0-1-2,1-2 1,6-6 0,-8 5 0,10-10-1,0-1 2,-2 3 2,2-11-1,-10 5 1,10-10 1,-10 7 0,1-12 1,1 7 1,-1-6 0,-1 6 0,-7 3 0,0-4 0,0 3 0,0 3 0,0 3 1,0-1-2,0 5-2,0 1 1,-7 4-1,7 4 0,0 1 0,7 0 3,-7 4 1,9 5 1,-9 4 1,8-5 2,0 6-2,0-10 2,8 3-3,-9 3 1,10-6-1,0 0-2,-2-1 0,2 2-3,-2-6 1,9 1-2,-7-1-2,7-4-1,-9 0-1,9-4 1,-7 4 1,7-9-1,-8-1 2,-7-4 1,6 2 1,1-7-2,-8 2 1,1-7 0,-1-2 0,-1-7 1,1 3-1,1-6 1,-1 0 0,-1-1 0,2 1-1,-9-1 1,8 1 0,-8 5 0,7-1 0,-7 5 0,0 0 0,9 4 1,-9 1 0,0-1 0,0 0 1,0 10-1,0-5 0,0 3-1,0 7 1,-9-1-2,9 0-1,-7 5 1,-1 4 0,-1 0 1,9 4 0,-7 5 2,-1 6 2,-1-3 1,1 11 1,1 4 4,-1 0 5,-1 5 3,1 4 4,1 0 1,-2 0 2,9 0-5,-8 5-3,1-4-5,7 2 8,-9-2-10,9-1-3,0 1-3,0-6-3,0 1 0,9-5-12,-9-5 5,0 1 2,7-6 2,-7-2 1,0-2 1,0-5 0,8-2 0,-8-2-12,9-4 6,-9-4 3,7-2 3,1-2 0,1-5 1,-1-2 13,-1-2-5,1-2-3,1 2 0,6-1-1,2-5-1,-1 1 1,7-2 0,-6 3 0,7 2-1,8 2 1,-8-3 0,8 7-1,1 1 2,-1 1-1,-8 8-2,1 3 2,-2 3-1,1 2-1,-7 1-2,-1 2 0,-1 1 2,-7 5 3,1 3 3,-9 2 2,0 4 4,-9-6 4,1 5 2,-7 2-1,6-6 0,-6 0-1,-9-5-1,7 1-4,-7 0-3,0-5-3,-1-1-3,-7 2-3,8-6-6,0 1-1,-8-5-6,8 0-7,0 4-15,-1-4-20,10 0-25,-2-4-47,2 4-62,6-9-101,9-1-102,9 2-38,-1-1-1,8-5 28,7 0 59</inkml:trace>
          <inkml:trace contextRef="#ctx0" brushRef="#br0" timeOffset="63347.3696">23106 721 49,'-8'-6'268,"-8"3"27,8-2 13,-1 1-74,2-1-57,-1 5-37,8 0-20,0 0-7,-8 0-5,8 0-2,0 0-1,8 0-4,-8 0-8,0 0-14,8-5-11,-1 0-13,2 1-14,-9-4-5,15-1-10,-6-5-5,-1 0-5,0-3-5,8-2-3,-8 2-9,0-7 1,0-3 1,8 0 1,-7 1-1,-2-2 1,10 5-1,-2 1 1,2 3-1,-2 0-1,2 7-1,7 3 0,0 0-2,8 4 1,8 2 1,-7 6-2,6-3 2,2 9-2,-1 5 1,1-4-2,-10 7 1,1-4-1,-7 10 1,-1-5 2,-8 4-1,-8 6 1,-8-5 0,0-1 1,0 5 0,-8-3 5,-8-3 2,-1-3 2,-7 0 1,1 1 1,-1-5 0,0-2-4,-10-2 0,11-1-4,-10-1-2,1-2-3,8-3-6,-8 2-8,8-5-13,9 0-25,-2 0-33,9-5-42,-8 2-51,16-3-87,0 3-96,8-2-32,8-4 2,8 4 28,1-9 48</inkml:trace>
          <inkml:trace contextRef="#ctx0" brushRef="#br0" timeOffset="64041.3999">23973 426 160,'9'-13'278,"-1"4"27,0-5-22,-8 10-75,0-5-55,9 3-38,-9 6-21,-9 0-14,9 6-10,0-2-6,-8 5-3,8 10 3,-8-6-3,8 10-6,0 0-7,-9-1-7,9 6-6,0-2-5,0 2-8,0-6-6,9 6-3,-9-7-4,8 3-3,0-3-2,-8-2 0,9-5-2,6-1 0,2 0-1,-10-8 0,17 3 0,-7-8-2,15 6 1,-8-12 0,0 3-1,8-7-1,-7 2 0,-1-10 2,0 4-2,0-9 0,-8 1 2,0-1 1,-1 1 0,-6-1 0,-1 4 0,0 6-1,-8 0 1,0 3-1,0 6 0,0-1-1,-8 5 1,0 5 1,8-1 1,-9 6-1,2 3 0,7 0 0,0 1-1,0 4 0,7 0-1,2 0 0,-1-3 0,0-3-1,1 2 1,-2-5 1,9-4-1,0 4 2,1-4-1,-2-5 3,2 0-3,-2 0-2,9-9 1,-7 4-1,-1-5 0,0-2-1,-9-2 3,2 0-3,-1 0 1,9-3 2,-10-6-1,1 1-1,1-6 2,-2 5 0,-7-4-1,8 6 0,-8 2-2,0 2-2,8 2-2,-8 6-6,0 0-2,0 4-4,0-4-2,0 9 1,0-4 2,9 4 3,-9 0 4,0 4 5,7-4 2,-7 9 2,8-4 2,1 0 0,-1 3 0,8 1 1,-8 2 0,7 1 1,-6-3-1,6 6 1,2 2-1,-9-4 1,8 5 0,-8-4 1,1 5 0,-2-7 2,1 2 2,0 0 2,-8-1-1,9 5 2,-2-4 4,-7 5 1,0-7 0,0 6 0,0-3 0,0 3-1,0 0-1,0-5-4,0 1-1,0 0-3,0-2-1,0 3-1,0-3-4,0 2 0,8-4-2,-8-1 0,9 0-2,-1-6-5,-1 7-5,2-10-11,6 5-16,-7-10-24,9 5-26,-1-10-29,0 2-25,0-1-23,-1-5-18,2-3-37,0-7-44,-2 3-13,2-3 10,7-8 21</inkml:trace>
          <inkml:trace contextRef="#ctx0" brushRef="#br0" timeOffset="64387.4194">25244 260 71,'17'-41'261,"-17"0"31,7 5 4,-7 9-65,8-1-44,-8 6-30,0 4-27,0 8-21,0 1-17,0 6-13,0 6-12,0 6-7,-8 6-4,8 6 0,-7 12-7,-2 3-4,1 6 0,1 2-4,7 6-2,-9 8 3,1 10 0,8 1 3,0 7-2,0 6 2,0 2 3,8 3-3,-8-1 1,9-1-2,-2 1-3,1-4-7,1-1-6,-2-3-3,10-2-8,-9-8-5,-1-1-5,1-12-1,9-6-5,-17-4-3,7-8-3,2-11 0,-9-2-3,0-7 0,0-7-3,-9-6-3,2-13-6,-1-4-2,-1-7-1,-6-5-3,-2-7-1,2-4 0,-2-5 6,-7-5 0,9 5 0,-2 1 3,0-1 3,2 0 3,-1 5 2,8 5 2,-9 5-1,17-2 2,-7 5-4,7 5-7,7 0-12,2 1-20,7-2-31,8 5-38,0-4-49,0 5-80,8 3-102,9-7-40,-1 3-2,0-4 24,16 0 44</inkml:trace>
          <inkml:trace contextRef="#ctx0" brushRef="#br0" timeOffset="64824.4431">26249 607 183,'-8'-27'267,"0"5"18,-7-1-43,-10 1-74,9 8-42,-8-3-27,-8 8-14,7-2-10,1 7-7,-8 0-10,8 8-12,0 0-8,8 7-3,0 1-3,-1 2-4,2 5-3,6 2-2,1 2-4,1 1-4,-2-3-3,9 3-4,0-2 0,0-5-2,0 1 1,9 1-1,-2-5 1,10 4-1,-2-10-3,2 2 0,-1-1-2,7-4-2,2-1-2,-1-4-1,0-4 1,0-1 0,1-4 1,-1-5 1,0 0 0,-9-8 1,2 3 0,0-2 3,-10 2 1,1-4 1,0 5 1,-8 5 2,0-1 2,0 6 6,-8 2 8,8 2 11,-8 8 7,1 5 5,-10 2 1,17 6-4,-8 2-7,8 2-9,-9 3-8,9 2-6,0-4-4,0 6-5,9 0-2,-9-7-3,8 6-3,0-8-2,1 4-4,-9-10-5,15 1-7,-7-1-16,8-8-27,-8-2-19,16 3-27,0-12-30,0 3-25,1-2-14,-1-4-9,8 0-29,-8-4-50,8-5-5,0-1 11,-8-3 16</inkml:trace>
          <inkml:trace contextRef="#ctx0" brushRef="#br0" timeOffset="65169.4633">26732 625 90,'0'-3'264,"0"-2"20,-8-1-8,-1 2-66,-6 8-51,-2 2-29,10-1-17,-10 4-7,9 3-13,1 3-11,-2 3-14,1-1-16,8 5-16,0 6-14,0-5-8,0 3-7,8 1-4,1 6-4,6-6 1,2-5 0,-2 5 1,1-4 0,9-6-1,-10 2 2,9-5-2,0-4-2,1-3 1,-1-2-4,8-5-2,-8-5 0,8 0 2,1-12 1,-1-1-4,0-4 6,0-10 5,-8 5 3,8-9 2,-8-6-1,0-2 6,-7-2-4,-2 1-1,2-5-2,-9 10 0,1 0-1,-9 4 0,0 3 0,0 6 5,0 9 6,-9 9 6,1 4 8,-9 10 8,10 4 8,-1 5 2,-1 14-1,1 3-4,1 5-7,-1 4-7,8 5-7,0 0-9,0 5-6,0-4-5,0-2-2,8 7-1,-1-12-11,-7 8-1,8-11-9,1 0-24,6-5-41,-6 1-59,-1-5-77,0 0-118,8-9-53,-8 0-10,8-3 23,0-7 50</inkml:trace>
        </inkml:traceGroup>
      </inkml:traceGroup>
    </inkml:traceGroup>
  </inkml:traceGroup>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4:37.82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EC77040F-8430-4170-989F-17079CA0F747}" emma:medium="tactile" emma:mode="ink">
          <msink:context xmlns:msink="http://schemas.microsoft.com/ink/2010/main" type="writingRegion" rotatedBoundingBox="26411,15277 31516,15762 31335,17670 26230,17185"/>
        </emma:interpretation>
      </emma:emma>
    </inkml:annotationXML>
    <inkml:traceGroup>
      <inkml:annotationXML>
        <emma:emma xmlns:emma="http://www.w3.org/2003/04/emma" version="1.0">
          <emma:interpretation id="{89C28062-51A5-4338-A45E-057980FB3851}" emma:medium="tactile" emma:mode="ink">
            <msink:context xmlns:msink="http://schemas.microsoft.com/ink/2010/main" type="paragraph" rotatedBoundingBox="26411,15277 31516,15762 31335,17670 26230,17185" alignmentLevel="1"/>
          </emma:interpretation>
        </emma:emma>
      </inkml:annotationXML>
      <inkml:traceGroup>
        <inkml:annotationXML>
          <emma:emma xmlns:emma="http://www.w3.org/2003/04/emma" version="1.0">
            <emma:interpretation id="{B93D159B-A1F7-4490-81F7-FB947D6DD61D}" emma:medium="tactile" emma:mode="ink">
              <msink:context xmlns:msink="http://schemas.microsoft.com/ink/2010/main" type="line" rotatedBoundingBox="26411,15277 31516,15762 31335,17670 26230,17185"/>
            </emma:interpretation>
          </emma:emma>
        </inkml:annotationXML>
        <inkml:traceGroup>
          <inkml:annotationXML>
            <emma:emma xmlns:emma="http://www.w3.org/2003/04/emma" version="1.0">
              <emma:interpretation id="{4AE5EF29-59E7-408F-80A1-FC25C60FA7A5}" emma:medium="tactile" emma:mode="ink">
                <msink:context xmlns:msink="http://schemas.microsoft.com/ink/2010/main" type="inkWord" rotatedBoundingBox="26411,15277 31516,15762 31335,17670 26230,17185"/>
              </emma:interpretation>
              <emma:one-of disjunction-type="recognition" id="oneOf0">
                <emma:interpretation id="interp0" emma:lang="en-IN" emma:confidence="0">
                  <emma:literal>drainage</emma:literal>
                </emma:interpretation>
                <emma:interpretation id="interp1" emma:lang="en-IN" emma:confidence="0">
                  <emma:literal>drainag</emma:literal>
                </emma:interpretation>
                <emma:interpretation id="interp2" emma:lang="en-IN" emma:confidence="0">
                  <emma:literal>chamAyl</emma:literal>
                </emma:interpretation>
                <emma:interpretation id="interp3" emma:lang="en-IN" emma:confidence="0">
                  <emma:literal>drainer</emma:literal>
                </emma:interpretation>
                <emma:interpretation id="interp4" emma:lang="en-IN" emma:confidence="0">
                  <emma:literal>chancy</emma:literal>
                </emma:interpretation>
              </emma:one-of>
            </emma:emma>
          </inkml:annotationXML>
          <inkml:trace contextRef="#ctx0" brushRef="#br0">254 889 81,'0'-19'284,"0"-2"25,-8 3 22,8-5-91,-9 1-67,9-1-40,0 0-24,-7 5-14,-1 5-19,-1-2-16,1 6-16,1 6-14,-10-2-9,2 5-11,6 5-1,-15-2-1,8 6 3,-8 6 1,7-2 7,2 0 3,-1 6 1,0 3 2,7 0-1,2-3 0,-1 8-17,8-9 2,0 5-1,0-5 0,8 0-2,8 0 0,-8 0 8,7-9-6,9 6-1,1-7-3,-1-4-2,8-4 0,-8 0-3,8-4-1,-8-4 0,17-7-2,-17-3 0,8 0 0,0-4 2,0-1 2,-8-9-1,0-4 0,1-5 0,-1-5 0,0-2-1,-9-11-2,10-4-1,-9-5 0,1 0-2,-9-5 0,-1 5-1,2 5 2,-9 9 1,8 9 1,-8 5 2,0 9 1,0 7 0,0 5 1,-8 11 0,-1 8 1,9 5 2,-7 8 3,-1 10 1,-1 4 2,1 9 2,1 9 2,-2-1 2,1 7 1,0 3 12,-1 5-4,2-5-3,-1 5 1,1-4-1,7-1 0,-9-4-13,9-1 5,9 1 0,-9-9 0,7-1-3,8-9 1,2 0-2,0-3-3,7-5-1,-9-5-2,9-4-2,1-6-2,-1 2-1,0-10-1,-9 0 1,10 0 1,-1-5-2,-7-4 1,-10 0 1,10-9 1,-10-4 0,1-1 1,-8 0 0,0-5 0,0 7 1,0-6-1,-8 9-1,8-5 0,0 8 2,-7-2-2,7 4 0,7 3-2,-7 2-2,8-1-1,9 0-1,-1 4 1,0-5-1,8 6 2,0-4 1,0 2 1,1 3 1,-1-2 1,0 5 1,-1-5 2,1 5-1,0 0 0,1 0 1,-9 0-1,0 5-1,0-5 1,1 5 1,-2 4 0,2-5 1,-2 4 0,-6 2 1,6-1 2,-6 0 4,-1 4 4,-8 1 5,7 0 4,-7-2 3,9 7-1,-9 0-4,-9-1-2,9 0-5,0 4-5,-7-4-3,7 5-2,-8-1-4,8-3-2,0 3-4,-9-4-4,9 0-9,9-3-15,-9 2-24,8-3-35,-1 0-42,10-6-41,-2 1-43,10-5-73,-1-4-69,8 0-15,1-4 18,6-5 32</inkml:trace>
          <inkml:trace contextRef="#ctx0" brushRef="#br0" timeOffset="973.0548">1910 808 226,'7'-14'304,"-7"-4"23,-7 5-34,-1 4-78,8-5-51,-9 4-45,-6 2-24,7-1-15,-8 5-15,-1-1-12,2 1-9,6 4-7,-7 4-3,0 1-2,-8 8 1,8-5 1,0 11 1,-8 0 1,8-1 1,0 4-3,-1 1-1,2-5-3,6 10-3,-7-11-2,9 4-4,-2 3-2,9-2-4,-8-2-1,8-3-3,8 2-2,1-7-2,-2-3 1,1 5-3,9-9-1,-2 0-1,9-5-1,-7 0-2,7-5-3,-9 0 0,10-9 0,-9 5 1,8-3-1,-8-7 1,0 2 2,1-7-2,-2-3-1,-6 0 0,-1-6 1,0 7-1,-1-1 1,-7 4 0,0 1 0,0 4-1,0 9 0,0-1-1,0 5 1,-7 2 0,-1 6 0,8 2 3,-8 5 1,8-1 1,-9 5 0,2 4 0,7-6-1,-8 3 0,8 3-1,0 0 0,0 0-1,0-5 0,8 5 2,-1-4-1,2-5 0,7 9 1,0-9 0,-1 0 0,2-5-2,7 1-1,0-5 0,1 0 1,-1 0 1,-1-5 0,1 1 0,-7-5 0,7-4 2,-9-1-1,2 1 0,-1-6 1,0 0-1,0-2 0,-8 3-1,0-5 0,1 1 0,-2 8-2,1-4 2,-8 9 0,0-6 1,9 7 0,-9 8-1,-9-4 0,9 4 0,-8 4 0,1 1 0,7 3 0,-9 2 1,1 3-1,0 1 0,1 4 0,-2 0 2,9 0 0,-8 0-2,8 0 0,0 0 1,0 0 0,8-1-6,1-2 4,-2 3 3,9-5-1,0 1-1,1 0 0,7-5 3,-1 0-4,1-4-3,1 0-1,-1-3-2,0-2-1,0-2-3,0-3 0,1 0-3,-10-4-4,2-5-1,-1-4 0,-1 5 1,2-10 2,-9 5 5,-1-5 5,2 4 5,-1-2 2,-8 6 1,8 3 1,1-2 1,-9 4-1,0 6-3,7-4 1,-7 8-1,0 0 0,8 8 0,-8-4 0,9 6 1,-9 4 0,7-2 1,1 3 0,-8 3 3,8 0 1,1 0 2,-9 0-2,7-4 2,1-1-2,-8 0-2,9-3-4,-9 0-2,0-2 0,8-4-1,-8 1-2,0-1 0,0-4 3,0 0 1,7 0 1,-7-4 0,9-1 0,-9-4 0,8 0 0,-1-5 0,1 1 0,1 0 0,6-7 0,2 3-1,7 4 0,-9-5 0,10 4 1,-1 0 0,0 1 0,-7 4 0,7 0 2,0-1-1,-8 6 0,8 4 1,-8-4 1,0 4 0,0 4 0,1-4 1,-9 10 0,-1-6 0,1 10 2,1-2 2,-9 3-1,0 3 2,7-5 0,-7 5 0,-7-1-3,7-2-2,0 3-4,0-5-3,-9 7-4,9-8-9,0-3-15,0 1-21,0-3-26,0 0-36,9-4-41,6 2-27,-6-1-32,6-8-43,10 4-55,-9-8-8,8-1 22,1-1 23</inkml:trace>
          <inkml:trace contextRef="#ctx0" brushRef="#br0" timeOffset="2507.1412">2424 103 49,'-15'9'270,"15"5"33,-9-1 24,9 2-79,9-7-53,-2 5-42,10 2-27,-2-6-29,2-1-23,7 1-21,0-5-13,0 1-14,8-5-11,-7 0-1,-10 0 3,1-5 9,0-4 4,0 0 9,-8-3 10,-8-3 5,0-3-4,-8-9-6,1 5-7,-18 0-8,9-2-8,-8 5-7,-1 7-4,2-2-7,-1 9-11,0 0-21,7 5-39,2 5-65,-2 0-164,1 4-82,8 5-40,1-1-3,-2 5 23</inkml:trace>
          <inkml:trace contextRef="#ctx0" brushRef="#br0" timeOffset="1373.0781">3558 880 116,'15'-10'254,"2"-2"21,-9-2-28,1 1-62,-9-1-44,0 1-24,-9-1-15,9 0-14,-8 1-11,0-1-10,-1 0-10,-6 6-8,6-1-8,-6 0-3,-9 9-6,7-5-4,2 10-4,-2-1 1,-7 5-3,9 4 0,-10 1-1,9 0 2,0 9 0,0-5 0,8 0-2,-1 4 1,9-4-2,-7 0-2,7 0 1,0-1-2,0 3-1,7-7-2,2-4-3,6 0 0,2 0-2,-2-3-2,2-6 0,0 3-1,7-6 1,-1 3-1,-7-10-2,9 0 1,-1 2-2,-9-6 1,9 0-1,-7 1 1,0-1 0,-10 1 1,10-2 2,-10 3 3,-7 3 3,8 4 2,-8-5 0,0 7 0,0 3-1,-8 0-4,8 3-2,-7 7-1,-2-1-2,1 5-2,8-1 0,-7 1-3,7 4 0,0 0 5,7 0-5,-7 0-4,8-3-4,8 2-7,-8 2-6,0-7-10,8 2-7,1 0-19,7-6-21,-1 1-25,1-4-28,9 1-28,-1-3-32,8-3-32,1 0-37,-9-3-36,7-3-3,2 1 18,-9-4 34</inkml:trace>
          <inkml:trace contextRef="#ctx0" brushRef="#br0" timeOffset="2066.1179">4274 921 129,'7'-23'273,"-7"5"27,-7-4-14,-2 8-75,1-8-53,-8 8-33,8 0-23,-16 1-20,8 4-14,0 5-12,-8-1-11,7 5-9,2 5-10,-2-1-5,2 10-5,-2-2-1,1 3-3,8-2-1,0 5-3,1 0 0,7-3-1,0 2-4,0-3 1,7-1-2,1-4-1,0 0 2,8-5-1,1 1 2,7-5-2,-1-5 1,1 1 1,0-5-2,10-6 0,-11 3 2,1-2 1,0-5 2,0 2 7,-7-2 9,-2 2 8,-6 4 7,-1-1 4,-1 0 1,-7 10-5,0 0-8,0 4-6,-7 4-4,-1 5 1,-8 4 1,-1 10 8,2 4 14,-2 14 9,2 4 2,-2 9-2,9 5-5,0 8-11,0 6-13,0-1-7,1 5-4,-2-1-1,1 2 1,0-7 4,-8-3-2,8 1-2,-1-11-1,-6 1-2,-2-9-1,2 1-1,-2-12 0,1-2-1,1-6 0,-2-8 0,2-10-1,-2 1-2,-7-10 0,7-4 5,2-9-6,-9 0-4,7-8-1,2-7-3,-2-2 0,2-2-9,6 1 5,9-5 1,-8 5 2,16 1 2,-8-2-1,17 1 0,-10 4-2,17 1 0,1 4-1,-1-5-2,15 1 0,2-2 1,-1 3 0,8-2-3,8 1 2,9-5 1,-1-5 1,9 0 5,0-8 2,-2-5 4,2-2 2,7-1 2,-7-6-2,-9-5 0,8-10 0,-15 1 1,-1 1 0,0-1-3,-15 6 2,-9 2 0,-8 1 0,-17 10-3,1-1 2,-8 9 2,-15 1 3,-2 7 4,-15 7 5,0 3 6,-8 10 5,0 4 3,-8 9 3,7 5 1,1 8-1,-1 9-1,10 5-2,6 5-4,10 8-5,6 6-6,1-1-3,16 5-4,9 0-6,-1-1-2,0 1-3,8-5-4,0 0-4,8-9-6,-8 0-9,0-4-13,1-5-13,-9-4-17,7-4-20,-6-7-25,7-3-38,-7-4-41,6-10-50,-7 1-101,1-13-70,-10-2-19,1-4 19,1 1 39</inkml:trace>
        </inkml:traceGroup>
      </inkml:traceGroup>
    </inkml:traceGroup>
  </inkml:traceGroup>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4:57.95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7D905E1-25DF-4D1D-912C-BEAA38B28A05}" emma:medium="tactile" emma:mode="ink">
          <msink:context xmlns:msink="http://schemas.microsoft.com/ink/2010/main" type="inkDrawing" rotatedBoundingBox="13650,1647 18879,2046 18867,2202 13638,1803" shapeName="Other">
            <msink:destinationLink direction="with" ref="{32970488-C8FB-4837-9ECE-1CBFCA5743ED}"/>
          </msink:context>
        </emma:interpretation>
      </emma:emma>
    </inkml:annotationXML>
    <inkml:trace contextRef="#ctx0" brushRef="#br0">80 93 167,'-33'-5'244,"10"-3"7,6-2-57,9 5-50,8-4-42,8 1-22,9-1-15,15 4-9,24-4-10,7 1-5,34 2-6,8 3-12,32 3-9,16 0-1,15 3 2,25 6 0,-1 0 0,18 1 3,15 7 3,0 3-5,1 2-6,6 1-7,-6 4-6,-2-1-2,-7 2 0,-8-1 5,-7 0 0,-17 0 7,0-9-4,-17 5 4,-15-5 1,-1-6-2,-14 3 0,-2-6-1,-16 0 4,-15-4-4,-8-1-2,-17-4-2,-8 0-1,-7 0 1,-26 0 0,2 0-1,-9-4-1,-8 4-4,-7-5-6,-9 5-3,-8 0-2,0 0-3,-17 9-12,2-5-26,-10 1-51,-15 0-107,0-5-55,-1 4-26,-7-4-4,-8 0 22</inkml:trace>
  </inkml:traceGroup>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4:57.54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6DDB1BA-6C9C-456A-8723-F88E8B7B79BE}" emma:medium="tactile" emma:mode="ink">
          <msink:context xmlns:msink="http://schemas.microsoft.com/ink/2010/main" type="inkDrawing" rotatedBoundingBox="11717,-1243 24280,-358 24047,2952 11483,2067" hotPoints="24897,1168 18091,2636 11326,993 18131,-474" semanticType="enclosure" shapeName="Ellipse">
            <msink:destinationLink direction="with" ref="{32970488-C8FB-4837-9ECE-1CBFCA5743ED}"/>
          </msink:context>
        </emma:interpretation>
      </emma:emma>
    </inkml:annotationXML>
    <inkml:trace contextRef="#ctx0" brushRef="#br0">153 24 99,'-24'-5'219,"7"1"20,-6-1-53,6 1-42,-7-1-20,17 5-10,-10-5 0,9 5-4,1 0-2,-2 0-5,9 0-4,0 0-7,0 0-8,0 5-9,9-5-14,6 0-6,17 5-17,1-5-11,23 4-8,8 1-5,9-1 3,15 4-3,16 1 7,9 1 0,15 4-2,9-2-3,24 3-3,-1 3-6,10 5-4,6-6-4,1 6-5,8 4-6,-8 0 5,7 0 2,-14-4 4,6 4 1,-15-3 8,0-3 4,-8-4-4,-9 2-1,-15-10-3,0 6 0,-8-7-5,-17 1 1,0-5-1,-24 1 0,-7 0-1,-8-5 0,-18 0-5,-6 0-9,-9 0-20,-8 0-33,-16-5-27,1 5-35,-18-5-40,-7 5-82,-15-4-67,-10-1-14,-15-4 4,-1-4 22</inkml:trace>
    <inkml:trace contextRef="#ctx0" brushRef="#br0" timeOffset="3410.1923">-780-2096 20,'-16'-5'128,"0"5"-23,-8-4-13,-8-1-1,8 0 8,-8 1 4,8-1-2,-17 1-5,9 0-8,0-1-6,-9-1-11,9 3-11,-7-1-8,-2-1-6,-7 5-5,-1-5-11,2 1-2,-9 4-2,-2 0-1,2 0 1,0 4 4,-8 1 3,-1 0 4,-6 2 2,6 8 2,-7-2 1,0 6-3,-9 0 1,9 2 1,-9 6 2,8 5-1,2 4 0,-2 5-2,1 4-1,0 0-3,-1 9-4,1 0-1,8 10-1,-1 3 1,9 6-3,7 0 1,2 3-4,14 1-4,9 3-3,1 7-7,14-1 0,9-5 1,9 5 2,14-5 3,10 1 3,14-5 5,10 0-3,15-9-1,8-1-6,25-4-1,16 1 0,8-6 2,7-2 0,9-2 1,15-6 4,9 2 0,8 1-4,8-6-5,8 0-4,-8-6-6,7 8-6,-14-7-5,7-3 0,-8-1 2,-1 0 5,-6-5 3,-10-4 5,9 1 5,-8 0 2,-1-7-2,9 3-3,0-7-1,0 2-5,-1-2-3,9-4-6,-8 6-3,8-5-4,-1-1 2,2-4 4,-1 0 4,-9 1 5,1-6 6,0 1 5,0-2-2,-1-3-2,2 0-3,6-3-4,-6-2-3,-2 1-5,-7-1-2,7 0-4,-15 0-2,8 1 2,-8-5 5,-9 9 4,2-5 7,-2 2 5,-8 3 6,1-5-1,-1 5-1,2-6-1,-1 2-3,-1 0-3,-7 0-2,8-1-3,-9-5-2,9 1-3,-8 0-3,7 1-2,1-1-4,-1-5 2,1 0 5,-1-4 3,-7 0 4,0 1 4,-9-1 3,1-6 1,-16 7-2,-1-2-2,-8 0 0,-7 7-1,-8-6 0,-10 0-1,2 0 1,0 0-1,-10 4 0,-7-4-2,10 4 0,-3-5 0,-7 2-2,1-2 0,8 2-1,-9 3 2,0-3 0,-8-3-1,1-1 0,-2 3 1,-6 0-5,-2-6 3,2 3 3,-9-2 0,0-1 1,-8 2 1,1-1 5,-9 1-3,-1-1-3,2 1-2,-9-4-2,-8-2-2,0-3-1,-8 3 0,0-4-2,-8 1 0,-1-4-1,2 2-1,-2-3 1,-7 3 0,0-2 1,9 4 0,-10-2 4,9 2 0,-9 0 2,1 3 2,9 1 2,-17 0 1,8 0 1,0-1 1,-8 6 1,-2-4-1,12-2 1,-12 0 0,2 1-3,1 6 1,-10-7-2,1 1 1,-1 1 0,9-6-1,-7 4-1,-2-4 2,2 1 0,-2-1 0,9 5 1,0-6-2,8 7 1,-8-5 0,8 5-1,-1-2-1,1 0-1,7 1 0,-7-1 2,9 7 3,-9-6 6,7 4 4,-7-1 1,9 3 1,-10-6-3,9 4-3,-8-5-6,1 6-4,-2-1-1,1-3-1,7 2 0,-7 2 0,0-1-1,0 1-1,1-1-11,-1 5 5,-1-5 4,-8 1-1,1-1 0,-7 2-2,-2-3 11,1 3-7,-8-3-4,-1 1 0,1 6 5,1-6 1,-11 1 4,2-1 1,-8 5 4,8 0-1,-9-5 1,1 5-1,1-5-1,-10 4 0,0 2-1,9-2-2,-16 2-2,7 1 0,-7-3 0,0 5 0,-1-3 0,1 3-2,-8 0 0,7 6-1,1-6-1,-9 5-1,8-5-1,1 6-2,0 3 1,-8-4-2,7 4-2,-7-4 0,-1 6-3,1-7 4,-9 6 2,-8-5 4,2-1 4,-11 1 6,2 0 4,-17-5 1,0 6-3,-7-6 0,-8 0-3,-2 1-1,-6 0-5,7-1-5,1 0-1,7 6-3,1-6-4,7 5-2,8 0-1,1-1 5,-1 7 3,16-3 3,-7 2 6,16 4 5,-1 0 3,0 0 0,9 10-1,0-7-1,-1 7-1,1-1-2,7 0 1,-15 5 0,7-6 1,-7 6-1,0 0-2,-1-5 2,-8-1-4,1 1-2,-1 0-1,2 1-3,6-1-3,-8-5 1,17 0 0,-9 2-3,0-3 2,9 2-2,0-5 3,8 5 3,-1-5 2,1 0 3,7 0 2,10 0 4,-10 0 0,9 0-1,-1 0 2,1 0 0,-1 0-2,1 0-1,1 4 1,-10-4-1,8 0 0,-7 0 0,0 0 0,-9 0-1,1 0 0,-1 0-2,-7 0-1,8 0 0,-9 0-2,17 0 0,-8-4-1,7-1 0,8 5-2,9-5 0,9 2 2,-2 3-3,17 0-3,-8 0-13,15 0-19,1 0-31,9 3-38,-2 7-42,1-6-50,8 5-83,0-4-68,-1 0-13,2-2 13,7 3 29</inkml:trace>
  </inkml:traceGroup>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2:26.13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E8AD2E0-E7B1-4FEB-9FDE-03AABD3E3B7F}" emma:medium="tactile" emma:mode="ink">
          <msink:context xmlns:msink="http://schemas.microsoft.com/ink/2010/main" type="inkDrawing" rotatedBoundingBox="20628,8002 20643,8002 20643,8017 20628,8017" shapeName="Other"/>
        </emma:interpretation>
      </emma:emma>
    </inkml:annotationXML>
    <inkml:trace contextRef="#ctx0" brushRef="#br0">113-36 32</inkml:trace>
  </inkml:traceGroup>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2:25.902"/>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7E59BBA-E0B0-4A31-8F9A-F1090CF50155}" emma:medium="tactile" emma:mode="ink">
          <msink:context xmlns:msink="http://schemas.microsoft.com/ink/2010/main" type="inkDrawing" rotatedBoundingBox="20513,8042 20586,8036 20587,8042 20514,8047" shapeName="Other"/>
        </emma:interpretation>
      </emma:emma>
    </inkml:annotationXML>
    <inkml:trace contextRef="#ctx0" brushRef="#br0">72 0 34,'-17'4'233,"2"-4"10,-2 0-5,10 0-97,-1 0-68,-1 0-46,9 0-37,0 6-39,0-6-80,0 0-57,0 0-27,0 0-7</inkml:trace>
  </inkml:traceGroup>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4:58.34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2970488-C8FB-4837-9ECE-1CBFCA5743ED}" emma:medium="tactile" emma:mode="ink">
          <msink:context xmlns:msink="http://schemas.microsoft.com/ink/2010/main" type="inkDrawing" rotatedBoundingBox="14342,1728 19525,2028 19519,2137 14336,1837" semanticType="callout" shapeName="Other">
            <msink:sourceLink direction="with" ref="{16DDB1BA-6C9C-456A-8723-F88E8B7B79BE}"/>
            <msink:sourceLink direction="with" ref="{87D905E1-25DF-4D1D-912C-BEAA38B28A05}"/>
          </msink:context>
        </emma:interpretation>
      </emma:emma>
    </inkml:annotationXML>
    <inkml:trace contextRef="#ctx0" brushRef="#br0">88 2 48,'-32'0'122,"7"-5"-26,1 5-17,17 5 7,7-5 15,7 4 12,17-4 6,25 4-6,7 0-12,24 5-22,17-4-20,16 5-9,16-2-6,7 7 1,17-6 2,16 3 1,-1 2-1,25 0-2,8 3-5,-1-2-8,19 3-11,-11 0-5,10-5-3,-1 4-1,-8 3 1,-1-2 1,-7-5 4,-8 2-2,0-3-3,-16 2-5,-9-5-2,-7-6-5,-16 3-1,-8-2-3,-17-4 0,-7 0-1,-17 0-1,-7-4 2,-8 4 0,-25-6 1,0 3 0,-16-2 2,0 1 0,-15-1 0,-1 1-4,-16 4-6,-1-5-5,-7 5-4,-7-4-2,-10 4-13,-7 0-21,-16-5-39,-8 5-109,-8-3-59,-8-7-31,-9 5-4,-7-8 16</inkml:trace>
  </inkml:traceGroup>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5:01.84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0ACD83F-7812-4018-BA98-82FE870CF4A2}" emma:medium="tactile" emma:mode="ink">
          <msink:context xmlns:msink="http://schemas.microsoft.com/ink/2010/main" type="inkDrawing" rotatedBoundingBox="13594,-388 22611,406 22586,684 13569,-109" shapeName="Other"/>
        </emma:interpretation>
      </emma:emma>
    </inkml:annotationXML>
    <inkml:trace contextRef="#ctx0" brushRef="#br0">367 226 82,'-7'0'84,"-10"-5"-34,2 0-25,-2 0-11,1 5-6,-7-4-3,6 4-1,-15-5 2,16 1 2,-9 4 7,1-5 6,0 0 8,0 1 11,8 4 11,-8-3 10,8-2 8,8-1 10,0 2-1,-1 0-5,2-1-5,-1 1-9,0-1-12,8 0-11,-9 1-4,9-1-3,0 5-1,0-4 2,0 4 6,0-5 9,0 5 18,9 0 6,-1 0 2,-8-4 1,8 0-5,-1 4-12,2-5-18,7 0-10,0-4-7,16 5-8,0-5-5,9 1-3,-2-2-4,2 1 0,8 0-1,7 1-1,-8-2 0,8 1 0,0 4-1,1 1-3,6-6 1,-7 10 0,10-4-2,-3 4 0,10 0-1,0 4 1,-2 1-1,2 0 3,7 4 2,1-5 4,-1 5 4,0 0 5,1 5 0,-1-5 1,9 3 1,0 3-2,6-6-2,-6 5 0,16 3-2,-9-3 0,8 0-2,-7 0-2,8-2-2,-9 2-1,8 0-6,-7-1 2,0 1-1,-1 0 0,1-1-1,-1 0 0,0 1 3,1 0-4,8-1 2,-2 5 4,11-4 3,-2 0 4,8-1 4,1 0 5,-1-3-1,9 4-3,8-2-1,0-2-4,0 3-1,7-3 10,-7-2-9,-1 6-4,-7-5-3,0 0-5,-9 1 0,1-7-15,-9 6 3,0 0 4,-7 1 5,0-5 5,-1 4 5,1-6 5,-8 6 4,-2-4 3,2 5-1,-9-6-2,9 5 0,-9-4-3,9 4-1,-9-6-2,0 8-1,2-7-2,-10 5 1,8 0-1,-7 0 0,-1-4-2,-7 7-1,-1-2 1,0-1-5,-7 0 1,-1-1 0,-8 1 1,0 6-1,9-6 0,-9 3 1,-7-2-2,7 4 1,0-5-3,0 3 0,0-1-1,-7-1-3,7 2 0,0-3 2,-8 5 3,8-4 0,-7-2 2,-9 1 3,0 0-1,0 3-4,1-2-6,-9-1-6,-8 0-8,8 1-13,-8-6-15,-7 5-25,-2-4-31,1 5-69,-8-10-59,9 3-23,-17-3 0,7-3 16</inkml:trace>
  </inkml:traceGroup>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7:13.403"/>
    </inkml:context>
    <inkml:brush xml:id="br0">
      <inkml:brushProperty name="width" value="0.10583" units="cm"/>
      <inkml:brushProperty name="height" value="0.10583" units="cm"/>
      <inkml:brushProperty name="color" value="#FF0000"/>
      <inkml:brushProperty name="fitToCurve" value="1"/>
    </inkml:brush>
  </inkml:definitions>
  <inkml:trace contextRef="#ctx0" brushRef="#br0">0-5 223,'8'4'366,"-1"-4"36,-7 0 2,8-4-107,-8 4-94,0 0-80,0 0-65,0 0-55,0 0-57,9 4-69,-9-4-126,0 0-85,0 0-39,0 0-3,8 0 23</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4:14.57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DBC20D7-A5CB-4329-BEDE-23A8B61541E2}" emma:medium="tactile" emma:mode="ink">
          <msink:context xmlns:msink="http://schemas.microsoft.com/ink/2010/main" type="inkDrawing" rotatedBoundingBox="27970,11629 31090,11168 31103,11253 27983,11714" semanticType="underline" shapeName="Other">
            <msink:sourceLink direction="with" ref="{C164BEC9-FBB1-4E72-B3EE-5F76BD47C080}"/>
          </msink:context>
        </emma:interpretation>
      </emma:emma>
    </inkml:annotationXML>
    <inkml:trace contextRef="#ctx0" brushRef="#br0">14 447 114,'-9'5'216,"0"-5"13,9 5-46,0 1-54,0-6-24,18 0-13,2 4-3,8-4-2,9-4-12,10 4-9,9-6-4,10 1 2,10 0 3,7-6 3,2-4 1,9 5-3,11-7-6,7 6-10,1-3-10,-1-3-10,10 1-9,0 5-5,1-5-5,8 1-5,-9-1-4,10-6-2,-10 7 0,0-1-2,-9-1 0,1-4 0,-2 1 0,-9 4 0,-9-6-2,-9 2 0,0 4 0,-20 5-1,1-4 1,-10-1 1,-9 5 1,-9 5-3,-9-5-4,-2 8-16,-8-3-24,-10 1-28,1-1-31,-10 6-37,-19-5-82,10 5-71,-19 0-22,-1 0 3,-8 0 19</inkml:trace>
  </inkml:traceGroup>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7:03.44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5000B87-6739-441B-B40A-F34C16085D18}" emma:medium="tactile" emma:mode="ink">
          <msink:context xmlns:msink="http://schemas.microsoft.com/ink/2010/main" type="inkDrawing" rotatedBoundingBox="10202,15477 10264,15416 10301,15454 10238,15515" shapeName="Other"/>
        </emma:interpretation>
      </emma:emma>
    </inkml:annotationXML>
    <inkml:trace contextRef="#ctx0" brushRef="#br0">241 1781 241,'-7'-10'356,"-1"2"22,-1 4 12,9-7-137,0 8-102,0-1-69,0-2-58,0 2-66,0 4-108,9-4-119,-1 0-63,8-1-30,-1 5 2,10-9 33</inkml:trace>
  </inkml:traceGroup>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0:18.02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9937AEA-6157-41C5-80F5-02994757ED7B}" emma:medium="tactile" emma:mode="ink">
          <msink:context xmlns:msink="http://schemas.microsoft.com/ink/2010/main" type="inkDrawing" rotatedBoundingBox="20477,5316 22652,5952 22621,6056 20447,5420" semanticType="callout" shapeName="Other">
            <msink:sourceLink direction="with" ref="{858FD60D-1207-428F-9361-F23DD05A5F49}"/>
          </msink:context>
        </emma:interpretation>
      </emma:emma>
    </inkml:annotationXML>
    <inkml:trace contextRef="#ctx0" brushRef="#br0">-1 20 165,'0'-6'202,"0"6"-26,0-5-38,0 5-32,0-6-22,0 6-10,0-5-10,0 5-5,0 0-7,0 0-10,0 0-8,0 0-8,0 0-5,0 0-4,0 0-2,0 0 4,0 0 4,0 0 4,0 0 9,0 0 10,0 0 10,0 0 4,0 0 0,0 0 4,0 0 0,9 0-5,-9 0-4,0 0-8,0 0-3,0 0-12,10 5-7,-10-5-7,0 0-6,9 6-2,0-6-2,10 5 1,-1-5 2,2 6 2,-1-2 2,8 1 1,12 0 2,-11 1 0,18 5-2,2-6-1,7 6-2,2-2-1,-1 4-1,10 1-3,-9-3-1,8 0 0,1 6-1,0-3-3,-10-3 0,1 6-1,0-6-2,-11-2-1,2 7 0,-2-5 0,1 0-1,0 4 1,-10-4 0,11 4 0,-11-4 7,0 4-3,11-4-2,-11 5-1,1 0 0,-1-7-1,-9 8-8,11-1 4,-2 1 1,1-7 1,-10 0 1,9 6 1,-9-5 1,1-2-1,-1 4 1,1-2-2,-12-2 0,3 2 0,8-6 0,-19 6 0,10-6 0,-1-1 2,2 3-2,-11-3 2,1 2-1,-1-1 1,0-5 0,0 6 5,1-6 0,-10 0 0,9 5-1,-9-5 0,9 0-12,2 5 0,-11-5 5,9 0 1,-9 5 1,9-5 1,1 6 13,-10-2-7,9-4-2,0 6-2,-9-6-1,9 5 0,1 0-6,-10 2 2,9-7 0,0 4 2,2 1 0,-2-5 0,-9 6 4,9-1-2,-9-5 0,10 0-4,-10 5-4,0-5-12,0 0-14,0 0-14,0 0-24,0 0-26,0 5-30,0-5-28,0 0-39,0 0-87,0-5-32,0 0-1,0 0 19,9-6 29</inkml:trace>
  </inkml:traceGroup>
</inkml:ink>
</file>

<file path=ppt/ink/ink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0:20.31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916FA36-F3F5-492F-9EE4-9A5B58BFC8AD}" emma:medium="tactile" emma:mode="ink">
          <msink:context xmlns:msink="http://schemas.microsoft.com/ink/2010/main" type="inkDrawing" rotatedBoundingBox="31108,5576 32662,5016 32699,5119 31145,5679" semanticType="callout" shapeName="Other">
            <msink:sourceLink direction="with" ref="{BFA32CE5-075F-49E1-9BBA-2D4661C88725}"/>
          </msink:context>
        </emma:interpretation>
      </emma:emma>
    </inkml:annotationXML>
    <inkml:trace contextRef="#ctx0" brushRef="#br0">1559 5 190,'0'-6'211,"0"6"-32,0 0-52,0 0-34,0 0-23,0 0-16,-10 0-7,10 0-5,0 0-4,-9 0-2,9 0-2,-9 0-2,-1 0-3,1 0-1,9 0-2,-9 0 0,-2 6-2,2-6-2,0 0 3,-10 5 2,10-5 0,0 0 1,-10 0-1,10 0-2,-11 6-4,11-6-3,-10 0-4,1 5-3,-1-5-1,10 0-3,-11 6-2,2-6-2,-1 4 0,0-4-2,1 7-1,-2-4-2,3-3 1,-3 6-1,1-1 1,1-5 2,-2 6-1,3 5-1,-3-6-1,1 1 0,1-3-2,-2 4-3,12-3 2,-12 2 4,2-1 0,8 1-1,-8-1 2,-1 1-2,-1-1 0,11 0-1,-9-1 0,8 3 4,-8-3-1,8 2 0,-8-1 1,7 1-1,2-1 0,0 0-3,0 1 1,-10-1 0,19-1 1,-19 3-1,10-7 1,0 6 1,-2-2-2,2-4 1,0 5 2,0 0 0,-10-5 0,10 6 0,-1-1 3,1-5 4,0 6-5,-11-1 0,11-5-1,0 5 3,-10 0 0,10 1-3,-1-6 3,1 4 3,-11 2-1,11-1 2,0 0 0,-10 1 3,10-1 2,0 0 3,-10 1 1,-1-1 4,11 5-1,-8 0 3,-3 1 0,1-5-3,1 4 4,-2 1-1,3-1 2,-3 6 0,1-5-1,1 5 3,-10-5-2,8-2-3,2 2-1,-1 0-3,-1 0-1,3 0-3,-3-2-1,2 2-3,8 0-1,-8-5-3,8 5 0,1-6-2,0 0 1,-2-1-3,2-4 0,9 6-1,-9-6-2,9 0-7,0 0-14,0 0-19,-9 0-28,9 0-45,0 0-105,0-6-92,0-3-38,0-2-8,9-5 12</inkml:trace>
  </inkml:traceGroup>
</inkml:ink>
</file>

<file path=ppt/ink/ink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0:51.862"/>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B3AB2DF-48A4-4DEB-B5BF-2943F39D67B9}" emma:medium="tactile" emma:mode="ink">
          <msink:context xmlns:msink="http://schemas.microsoft.com/ink/2010/main" type="inkDrawing" rotatedBoundingBox="2526,16159 3184,13506 3257,13525 2600,16178" semanticType="callout" shapeName="Other">
            <msink:sourceLink direction="with" ref="{82EF5506-0066-4E4A-8222-95EDE198B0E2}"/>
            <msink:sourceLink direction="with" ref="{DD4D712F-0481-41D9-809E-5FC3031171F2}"/>
          </msink:context>
        </emma:interpretation>
      </emma:emma>
    </inkml:annotationXML>
    <inkml:trace contextRef="#ctx0" brushRef="#br0">649 133 108,'0'-16'254,"9"0"28,-9-1-28,0 8-55,0-2-33,0-5-19,0 6-13,0 3-6,0-2-5,0 4-9,0-1-12,0 6-10,0-5-12,0 5-13,0-6-10,0 6-10,0 0-10,0 0-9,0 0-7,0 0-11,0 0-6,-9 0-8,9 6-1,0-6-3,-9 5 1,9 11 1,-11-1 4,2 7 4,0 5 3,-1 4 5,-8 11 4,9 6 3,-1 5 4,-8 9 8,7 8 3,-7 4 6,8 6 2,-8-2 3,-1 13 0,1-7-3,-2 5-3,1-4 1,1 5-7,-1 0-6,1 1-3,-10-7-4,8 6-1,2-6-8,-10 7 1,9-7-1,-1-1 0,-8-3 0,1-2 0,8 2-2,-10-6 0,10-5-4,1 1 0,-1-8-1,1-3-1,7-13-1,2 3 0,0-7 2,-1-4-2,10-9 1,-9-2 0,9-5 1,0-6 0,0-1 2,0-4 3,0-1-1,0-4 1,0-1 1,0-5 0,0 0-5,0 0-14,0-5-14,0-6-21,9-5-30,1 5-36,-10-9-47,9-2-54,0-5-94,2 2-102,7-7-35,-8-6 1,8 2 34,1-1 55</inkml:trace>
  </inkml:traceGroup>
</inkml:ink>
</file>

<file path=ppt/ink/ink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0:52.78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411A01E-0CC6-4FAC-931A-3FFE584E4EFA}" emma:medium="tactile" emma:mode="ink">
          <msink:context xmlns:msink="http://schemas.microsoft.com/ink/2010/main" type="inkDrawing" rotatedBoundingBox="3623,16141 4211,13530 4265,13543 3677,16153" semanticType="callout" shapeName="Other">
            <msink:destinationLink direction="with" ref="{3CF44BDF-45C7-4A09-97D4-0D0AEE53B766}"/>
            <msink:destinationLink direction="from" ref="{9ABFD5D1-EFFC-4A54-8A03-9B2DBB32EE08}"/>
          </msink:context>
        </emma:interpretation>
      </emma:emma>
    </inkml:annotationXML>
    <inkml:trace contextRef="#ctx0" brushRef="#br0">603 20 90,'0'-6'228,"0"2"7,0-3-41,0 7-55,0-4-38,0 4-34,0 0-24,0 0-14,0 0-7,0 0-3,0 0 2,-11 4 6,11 3 8,-9-3 9,0 2 12,9 10 9,-9-5 5,9 5 6,-10 4 4,1 2 4,0 9-2,-1 7 0,-8 9-4,7-5 0,2 16-2,0 1-1,-1-1 0,1 10-1,-9 1 1,8 1-3,1-3-2,-11 13-7,2-7-4,8-4-3,-8 11-4,9-6-1,-10 6 0,-1-7 0,2 5 3,-1 7 1,1-5 1,-1-1 3,-10 1 0,10-2 2,1-2-1,-1-9-1,1 2-2,-2-6-3,12-4-3,-12-1-6,11-5-9,0-11-4,-1 5-6,1-10-5,9 0-5,-9-4-3,-2-2 1,3 0-2,8-4-2,0-1 0,-9-5-3,9-6 1,0 8-3,0-8-1,0-4 0,0-6-1,0 6 1,0-7 4,0 3 2,0-3 5,0-4 4,0 5 4,0-5 1,0 6 2,0-6 2,0 5 0,0-10 2,0 5-2,0 0-2,0 0-4,0 0-5,0-6-4,0 6-5,0 0-3,0 0-4,0 0-2,0 0-2,0 0-1,0 0-2,0 0 3,0 0 0,0 0 3,0 0 1,0 0 1,0 0-5,0-5-1,0 5 0,0 0-9,0-4-18,0 4-37,0-7-43,0 3-53,0-2-61,9-4-77,-9-6-102,0 6-122,-9-13-35,9 3 8,-11-2 40,11-3 70</inkml:trace>
  </inkml:traceGroup>
</inkml:ink>
</file>

<file path=ppt/ink/ink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7:09.93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258A1C61-879F-44C0-B97A-9E82C1609DB9}" emma:medium="tactile" emma:mode="ink">
          <msink:context xmlns:msink="http://schemas.microsoft.com/ink/2010/main" type="inkDrawing" rotatedBoundingBox="18184,14627 18209,14762 18203,14763 18178,14628" semanticType="callout" shapeName="Other">
            <msink:sourceLink direction="with" ref="{DCBBAC2F-5704-489A-AE76-CF91B8346F99}"/>
          </msink:context>
        </emma:interpretation>
      </emma:emma>
    </inkml:annotationXML>
    <inkml:trace contextRef="#ctx0" brushRef="#br0">-417 1165 109,'-7'-26'154,"7"-1"-72,-9-1-116,1 0-64,8 2-31</inkml:trace>
  </inkml:traceGroup>
</inkml:ink>
</file>

<file path=ppt/ink/ink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7:12.15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BBAF5F0-3EA3-46E5-9FA1-7208BAA39175}" emma:medium="tactile" emma:mode="ink">
          <msink:context xmlns:msink="http://schemas.microsoft.com/ink/2010/main" type="inkDrawing" rotatedBoundingBox="10058,17163 10168,17097 10176,17110 10065,17176" semanticType="callout" shapeName="Other">
            <msink:sourceLink direction="with" ref="{D5325BF9-9C6E-40D7-8D7C-F956F31B58D5}"/>
          </msink:context>
        </emma:interpretation>
      </emma:emma>
    </inkml:annotationXML>
    <inkml:trace contextRef="#ctx0" brushRef="#br0">1623-1074 219,'16'-5'364,"-9"0"24,2-3 13,-9-1-123,8 4-112,-1 1-77,-7-1-56,9 5-52,-1 0-66,0-4-105,1-2-104,-2 2-51,9 0-20,-8 0 13</inkml:trace>
  </inkml:traceGroup>
</inkml:ink>
</file>

<file path=ppt/ink/ink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7:12.05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BADAE886-6214-4F7B-ACFB-EBE820B98771}" emma:medium="tactile" emma:mode="ink">
          <msink:context xmlns:msink="http://schemas.microsoft.com/ink/2010/main" type="inkDrawing" rotatedBoundingBox="9398,17415 9428,17338 9443,17345 9414,17422" shapeName="Other"/>
        </emma:interpretation>
      </emma:emma>
    </inkml:annotationXML>
    <inkml:trace contextRef="#ctx0" brushRef="#br0">971-826 233,'0'0'382,"0"0"29,0-4 12,0-1-113,0 2-131,0-3-92,0-3-64,0 9-59,0-4-70,0-5-154,8-1-78,1 6-36,-9-5-5,15-4 17</inkml:trace>
  </inkml:traceGroup>
</inkml:ink>
</file>

<file path=ppt/ink/ink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7:17.17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ED9FD974-475D-4A09-AE91-D5724C449C11}" emma:medium="tactile" emma:mode="ink">
          <msink:context xmlns:msink="http://schemas.microsoft.com/ink/2010/main" type="inkDrawing" rotatedBoundingBox="5209,17659 5248,17769 5217,17779 5179,17670" semanticType="callout" shapeName="Other">
            <msink:sourceLink direction="with" ref="{88A760D7-FA5B-40F2-9A35-B706EDAD7580}"/>
          </msink:context>
        </emma:interpretation>
      </emma:emma>
    </inkml:annotationXML>
    <inkml:trace contextRef="#ctx0" brushRef="#br0">1007 156 178,'-16'-9'347,"0"-4"35,9 4 20,-2 0-101,9-5-91,-8 6-66,8-3-39,0 2-30,0 1-19,0 4-21,0-1-20,8 0-22,-8 5-33,9 0-51,-9 0-71,0 0-138,0 0-67,0 0-25,0-5 4,0 5 34</inkml:trace>
  </inkml:traceGroup>
</inkml:ink>
</file>

<file path=ppt/ink/ink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0:53.90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CF44BDF-45C7-4A09-97D4-0D0AEE53B766}" emma:medium="tactile" emma:mode="ink">
          <msink:context xmlns:msink="http://schemas.microsoft.com/ink/2010/main" type="inkDrawing" rotatedBoundingBox="2631,16134 3066,15205 3741,15522 3306,16450" semanticType="callout" shapeName="Other">
            <msink:sourceLink direction="with" ref="{8411A01E-0CC6-4FAC-931A-3FFE584E4EFA}"/>
            <msink:sourceLink direction="with" ref="{DD4D712F-0481-41D9-809E-5FC3031171F2}"/>
          </msink:context>
        </emma:interpretation>
      </emma:emma>
    </inkml:annotationXML>
    <inkml:trace contextRef="#ctx0" brushRef="#br0">593 581 162,'9'-11'255,"0"5"18,2-5-48,-2 6-54,0-4-33,1-3-19,-10 2-9,9 0-6,-9-1 1,0 0 2,9-4-1,-9 5-6,0-7-7,0 6-6,-9 0-7,9-3-5,0 3-8,-9-6 0,-1 7-2,10-1 2,-9-4-3,0 4-4,-2 0-5,2-5-6,0 1-7,-1 4-7,-8-5-5,9 5-3,-1-4-5,-8 4-1,7 1-3,2-1-7,0 1-3,-10 5-1,10-6-2,-10 6-3,1 0-1,7 5 2,-7-6-2,-1 6-1,10 0-1,-10 0 0,1 0 0,7 6 1,-7-1 1,-10 0 2,9 6 1,1-1 1,-2 1 2,-8 4 1,10 2 3,-1 3 1,-1 2 1,3-2-1,-3 2 0,11-1 0,-10 5-2,10-4-3,0 9-1,-1-4 2,1-1-3,0 1-1,-2-2-1,11 2 0,-9-1 0,0 1-6,9-2 2,0 3 2,0-7-1,0 7 1,0-8 0,0 2 5,0-2-2,9-4-3,0 0 1,2-1-1,-11 1 1,18 0-1,-8 0 0,-1-6-1,0 1 0,1 5-1,-1-11 0,0 6-1,0-1-1,11-3 2,-12 2 0,12-4 1,-11 1 0,10-6 1,-1 5 0,-7-5 0,6 6-1,3-6-1,-1 0 0,-1 0 0,-9 0 1,10 0 0,1 5-4,-2 4 3,1-1 2,-1-5 2,1-6 1,10-8-2,-10 0 6,-1-6-2,10 6-1,-8 1-1,8-7-1,-1 2 0,-8 1-1,1-3 0,8 1 2,-10-5-1,1-5 0,-10-1-1,11 2 2,-2-8-1,1-4-2,-10-1 0,1 2-1,-10-1 0,9-6-1,-9 7 0,0 0-1,0-3 1,0 3-1,-9 5 0,9 4 0,-10-5 0,1 5 1,9 2 1,-9 3-1,-1 1 1,1 0 0,0 0 1,-11 1-1,11-2-1,-1 6-1,-8-5-1,-1 5-2,1 0-1,-2 5-2,1 2-4,1-2-3,-10 5-8,8 1-13,-8-1-18,10 6-24,-10 0-28,8 6-37,2-1-50,-1-5-70,1 9-127,-10 2-53,17 6-8,-7-6 19,8 0 47</inkml:trace>
  </inkml:traceGroup>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4:53.72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E46D723-1BB9-4443-96DB-ACD85E657E50}" emma:medium="tactile" emma:mode="ink">
          <msink:context xmlns:msink="http://schemas.microsoft.com/ink/2010/main" type="inkDrawing" rotatedBoundingBox="1139,2858 2178,2614 2199,2707 1161,2951" shapeName="Other">
            <msink:destinationLink direction="with" ref="{640FB45F-C2C5-46FD-8F88-3CC26FE7C0A7}"/>
          </msink:context>
        </emma:interpretation>
      </emma:emma>
    </inkml:annotationXML>
    <inkml:trace contextRef="#ctx0" brushRef="#br0">15 296 25,'-9'-16'227,"0"-1"16,9 7-10,18-5-75,2-2-53,17-4-32,9 0-23,11 5-12,0 0-12,19 1-8,-11-1-7,1-1-5,8 3-4,-8 3-10,0 0 3,-10 5 2,1-4-2,0 5-1,-20 0-5,0 0-8,1 5-28,-10-6-47,0 1-86,-8 0-44,-3 0-17,-6-6 1</inkml:trace>
  </inkml:traceGroup>
</inkml:ink>
</file>

<file path=ppt/ink/ink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0:59.50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51EA516-64C9-4527-AE9F-D7C18CD59E8B}" emma:medium="tactile" emma:mode="ink">
          <msink:context xmlns:msink="http://schemas.microsoft.com/ink/2010/main" type="inkDrawing" rotatedBoundingBox="14843,13524 15041,16293 13190,16425 12992,13656" semanticType="callout" shapeName="Other">
            <msink:sourceLink direction="to" ref="{9C219593-87DB-4E86-8CBF-406CCF50A0F8}"/>
            <msink:sourceLink direction="from" ref="{FBB140D9-BD34-4DF2-9D3C-AF796E750D0B}"/>
          </msink:context>
        </emma:interpretation>
      </emma:emma>
    </inkml:annotationXML>
    <inkml:trace contextRef="#ctx0" brushRef="#br0">695 311 158,'0'-14'208,"0"3"-19,0-6-57,0 6-40,0 0-18,0 8-17,0-8-7,0 0 0,0 0-1,0 5 0,0-4-5,0 0 2,0 4 2,0-4 4,0-1 2,0 1 4,0-1 0,0 0-2,0 2-3,0-2-3,0 0-5,0 0-5,0 0-2,0 2-4,0-2-3,0 6-1,0-6-3,0 5-6,-9-4-2,9 6-1,0-2 1,0-1-3,0 3 2,0 4 4,0 0-1,0 0-1,0 0-3,0 0-4,0 0-16,0 0 1,-10 0 0,10 4 2,0 9 1,-9-2 4,0 3 12,-2 14 2,2-8-1,0 12-2,-10-1-3,10 1-1,0 5 0,-10 5-3,10 1 2,-2-1-1,-6 0 4,8 6-2,-2-2 2,2-4-1,0 13-1,-1-8 0,1 1-3,0-1 2,-2 5-3,3-5 0,-1 2-1,0-3 0,9 3-2,-20-1 2,11-7 0,-1 6 1,1 2-6,0-1 0,-10-1 2,10 1-1,0 0 0,-2-2 0,-7 3 3,8-8-1,1 7-2,0-5 0,-10 3-1,10-3 2,0-1 1,-2 2 2,-7-2 4,8 0 5,1-6 4,0 7 5,-1-7 4,-8 1 1,9-1 5,-2 2 7,2-1 5,-10 1 1,10-1-1,0-1-2,-1 1-7,1 0-11,0-4-11,0-2-7,-2 0-3,2 1-5,9-4 1,-9-3-2,9 2 0,-10-1-1,10-6 0,0-4 1,0 0 0,0 0 0,0-5 0,0-1 2,0 1-1,0-6-1,0 6 1,0-11 0,0 5-1,0-1 0,0 3 1,0-7-1,0 0 0,0 6 0,0-6 0,0 4 0,0 3 0,0-7 0,0 3 0,0-3 0,0 6 0,0-1 1,0 1 0,0-1 1,0 1 1,0-12-1,0 1 0,0 5 2,0-6 0,0 6-1,0 0-1,0-5 0,-9 5 1,9 0-2,-9 0-1,9 0 0,0-6-1,9 6 0,-9 0-1,0 0 0,0 0-1,0 0 0,9 0 2,-9 0 0,0 0 0,0 0 1,0 0 1,10 0 0,-10 0-1,0 0 0,9 0-1,0-3 0,2 3-1,-2 0 1,0 0-2,0 0 1,1 0-1,-1 0 0,10 0 1,-1 0 0,2 0 2,-11 0 0,19 3-1,-9-3 0,10 6 0,8-6 2,0 5-2,10 1 1,0-6-2,-1 5-1,2 1-1,9-1-2,0-5 2,-11 6-2,10-3 1,1 5 2,-11-8-2,11 3-1,-9 3 2,-2-1 0,-9-5 0,11 0 0,-11 0 2,1 0 0,-1 0-2,2 0 0,-2 0 1,0 0 1,0 0 0,1 0 2,9-5 3,0 5 0,-9-6 2,9 3 1,0 3-2,-9 0 1,8 0-2,-18-8 1,10 5-2,-10 3 0,-9-6 0,1 6 0,-2 0 1,-9-5 0,1 5 0,-1 0 1,-9-6 0,9 6-1,-9 0-1,0-5-2,0 5-3,0 0-3,0-6-4,0 6-2,0-5-6,-9 5-7,9-6-9,0 3-11,-9-8-16,9 5-26,0-5-34,0 0-46,0-3-65,0-3-123,0 1-53,-10-5-9,10-5 19,-9-1 43</inkml:trace>
  </inkml:traceGroup>
</inkml:ink>
</file>

<file path=ppt/ink/ink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00.34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C2C3EADD-BF8B-4F7D-868C-2379A8225B74}" emma:medium="tactile" emma:mode="ink">
          <msink:context xmlns:msink="http://schemas.microsoft.com/ink/2010/main" type="inkDrawing" rotatedBoundingBox="14355,16455 15226,13337 15350,13372 14479,16490" semanticType="callout" shapeName="Other">
            <msink:sourceLink direction="with" ref="{9C219593-87DB-4E86-8CBF-406CCF50A0F8}"/>
            <msink:sourceLink direction="with" ref="{D9FD75A8-EA1E-4D17-BD65-AB8E3FD64954}"/>
          </msink:context>
        </emma:interpretation>
      </emma:emma>
    </inkml:annotationXML>
    <inkml:trace contextRef="#ctx0" brushRef="#br0">904 7 107,'0'-7'192,"-9"7"-26,9 0-42,-9 0-38,9 0-30,-19 0-10,10 0-5,-2 7 1,2 3 3,-8 1 4,6-1 5,-7 6 3,8 6 6,1-2 6,-11 6 2,12 6-6,-1 5 0,0-1-1,-2 8-5,2-2-6,0 5-3,-1 1 5,10 5-2,-9 6-2,0-3-2,-2 9 1,3-8-3,-10 8-3,7-3-5,-7-4-3,8 1-4,-8-2-3,-1 1-2,1 1-3,-2-6-2,1 5-4,1-6-2,-1-5-1,10 8-2,-11-8-1,2 1-2,8-1 2,-8-4-2,8-1-1,1 0 1,-9 0 0,7 0 4,2-4 0,-10-2 0,10 6 2,0 0 1,-1-5 0,1 5-2,-9-3 3,7 3 4,2-6 4,0 2-2,-10-2 0,10 0 0,-1-3-3,-8-2-6,7 2-2,2-2-1,-8 2-2,6-8 0,2 6 2,0-4-1,-10-1 1,19 0 1,-20 2-1,20-3 0,-9-3-2,1-2-2,-1 8 0,9-7-2,-11 0 1,11 0-1,-9 0 0,9 0 1,0 0 4,0 0 3,-9 6 4,9-6 1,0-4-1,0 3-1,0-4-5,-10 1-3,10-3-2,0 3-2,0-3 1,0 3 1,0-6 1,0 0-2,0 3 0,0-3 0,0 1 1,0 4-1,0-6-1,0 0 0,0 1-1,0-5-2,0 3 0,0-3-2,0-1 1,0 0 0,0 6 0,0-1-3,0-3 0,0-7-1,0 0-5,0-7-8,0 3-16,10-2-18,-10-5-33,0 6-38,0-11-47,9 6-55,0-7-96,2-8-83,-2 4-24,8-6 10,-6 2 34</inkml:trace>
  </inkml:traceGroup>
</inkml:ink>
</file>

<file path=ppt/ink/ink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7:13.61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B6A05A1-A89B-4DE7-9138-F6E4B89D0475}" emma:medium="tactile" emma:mode="ink">
          <msink:context xmlns:msink="http://schemas.microsoft.com/ink/2010/main" type="inkDrawing" rotatedBoundingBox="12862,18527 12908,18570 12903,18576 12856,18533" semanticType="callout" shapeName="Other">
            <msink:sourceLink direction="with" ref="{D5325BF9-9C6E-40D7-8D7C-F956F31B58D5}"/>
          </msink:context>
        </emma:interpretation>
      </emma:emma>
    </inkml:annotationXML>
    <inkml:trace contextRef="#ctx0" brushRef="#br0">2910 4837 253,'-8'0'304,"8"0"-29,-7-5-106,-2-4-230,-6-1-138,15 2-71,-9-1-20</inkml:trace>
  </inkml:traceGroup>
</inkml:ink>
</file>

<file path=ppt/ink/ink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0:57.61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6FA4DEA-5D44-46A1-89DB-EB05DD0C32AE}" emma:medium="tactile" emma:mode="ink">
          <msink:context xmlns:msink="http://schemas.microsoft.com/ink/2010/main" type="writingRegion" rotatedBoundingBox="3395,14593 3443,13788 3650,13801 3602,14606"/>
        </emma:interpretation>
      </emma:emma>
    </inkml:annotationXML>
    <inkml:traceGroup>
      <inkml:annotationXML>
        <emma:emma xmlns:emma="http://www.w3.org/2003/04/emma" version="1.0">
          <emma:interpretation id="{66601746-13F9-4E32-B95F-4E64D4AC6FCF}" emma:medium="tactile" emma:mode="ink">
            <msink:context xmlns:msink="http://schemas.microsoft.com/ink/2010/main" type="paragraph" rotatedBoundingBox="3395,14593 3443,13788 3650,13801 3602,14606" alignmentLevel="1"/>
          </emma:interpretation>
        </emma:emma>
      </inkml:annotationXML>
      <inkml:traceGroup>
        <inkml:annotationXML>
          <emma:emma xmlns:emma="http://www.w3.org/2003/04/emma" version="1.0">
            <emma:interpretation id="{6C08416A-9346-4DED-8848-774BEF4D1224}" emma:medium="tactile" emma:mode="ink">
              <msink:context xmlns:msink="http://schemas.microsoft.com/ink/2010/main" type="line" rotatedBoundingBox="3395,14593 3443,13788 3650,13801 3602,14606"/>
            </emma:interpretation>
          </emma:emma>
        </inkml:annotationXML>
        <inkml:traceGroup>
          <inkml:annotationXML>
            <emma:emma xmlns:emma="http://www.w3.org/2003/04/emma" version="1.0">
              <emma:interpretation id="{82EF5506-0066-4E4A-8222-95EDE198B0E2}" emma:medium="tactile" emma:mode="ink">
                <msink:context xmlns:msink="http://schemas.microsoft.com/ink/2010/main" type="inkWord" rotatedBoundingBox="3395,14593 3443,13788 3650,13801 3602,14606">
                  <msink:destinationLink direction="with" ref="{DB3AB2DF-48A4-4DEB-B5BF-2943F39D67B9}"/>
                  <msink:destinationLink direction="to" ref="{9ABFD5D1-EFFC-4A54-8A03-9B2DBB32EE08}"/>
                </msink:context>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1</emma:literal>
                </emma:interpretation>
                <emma:interpretation id="interp3" emma:lang="en-IN" emma:confidence="0">
                  <emma:literal>#</emma:literal>
                </emma:interpretation>
                <emma:interpretation id="interp4" emma:lang="en-IN" emma:confidence="0">
                  <emma:literal>I</emma:literal>
                </emma:interpretation>
              </emma:one-of>
            </emma:emma>
          </inkml:annotationXML>
          <inkml:trace contextRef="#ctx0" brushRef="#br0">1053-2042 272,'9'0'415,"0"0"41,0-5 27,-9-4-111,11 1-106,-2 5-79,-9-8-56,9 5-37,-9 1-33,10-1-42,-10 1-59,9 5-63,-9-6-78,9 6-114,1 0-114,-10 6-42,9-1 5,-9 1 33,9 5 58</inkml:trace>
          <inkml:trace contextRef="#ctx0" brushRef="#br0" timeOffset="-478.0276">997-1307 214,'0'-6'410,"0"2"43,0-2 18,0-4-85,0 5-140,0 5-91,9-6-62,-9 1-45,0 5-36,9-6-53,1 6-68,-1-5-105,-9 5-138,19 0-69,-10 0-19,0 0 20,0-5 53</inkml:trace>
          <inkml:trace contextRef="#ctx0" brushRef="#br0" timeOffset="-278.0154">1015-1435 285,'10'-14'394,"-10"-3"26,0 1 15,0 0-139,0 1-113,0-2-78,0 3-55,9 3-52,-9-5-68,9 5-103,-9 1-130,10 5-70,-10-7-30,9 8 7,-9-6 43</inkml:trace>
          <inkml:trace contextRef="#ctx0" brushRef="#br0" timeOffset="-174.0082">968-1893 268,'0'-16'415,"-10"-6"44,10 2 31,0 4-116,0-6-102,0 11-83,0 0-57,0 2-36,0 4-29,0-12-30,0 3-41,0 3-55,0 5-70,0-5-86,0 0-138,0 6-85,0 5-24,0 0 13,0 0 47</inkml:trace>
          <inkml:trace contextRef="#ctx0" brushRef="#br0" timeOffset="-662.0355">931-1380 271,'0'0'377,"9"0"17,-9 0 7,9 0-141,-9 0-115,9-6-98,-9 6-86,0 0-112,0 0-120,0 0-62,0 0-38,0 0 6,0 0 39</inkml:trace>
        </inkml:traceGroup>
      </inkml:traceGroup>
    </inkml:traceGroup>
  </inkml:traceGroup>
</inkml:ink>
</file>

<file path=ppt/ink/ink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07.29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4C754A7E-70DD-4C70-AF39-3F25F0BC4944}" emma:medium="tactile" emma:mode="ink">
          <msink:context xmlns:msink="http://schemas.microsoft.com/ink/2010/main" type="inkDrawing" rotatedBoundingBox="3486,15821 8074,15037 8096,15162 3508,15946" semanticType="callout" shapeName="Other">
            <msink:sourceLink direction="with" ref="{3144DBD2-E124-4E4C-B203-EA53D375F8FD}"/>
            <msink:sourceLink direction="with" ref="{DD4D712F-0481-41D9-809E-5FC3031171F2}"/>
          </msink:context>
        </emma:interpretation>
      </emma:emma>
    </inkml:annotationXML>
    <inkml:trace contextRef="#ctx0" brushRef="#br0">-5 754 80,'0'5'205,"0"-5"-5,0 0-36,0 0-40,0 0-27,0 0-18,0 0-8,0 0-5,0 0-2,0 0-3,0 0-4,0 0-7,0 0-6,0 0-6,0 0-3,0 0-4,0 0-4,0 0-5,0 0 0,0 0-2,0 0-2,0 0 0,0 0 5,0 0 4,0 0 7,0 0 4,0 0 6,0 0 3,0 0 3,0 0 1,0 0 0,0 0-2,0 0-2,0 0-1,0 0-4,0 0-4,9 5-4,-9-5-3,0 0-3,0-5-5,10 5-3,-10 0-3,9 0-3,0 0-2,1-5-2,-1 5-3,9 0 0,2-5-3,-1 0 0,-1 5-1,1-5 1,-1-1-2,2 6 0,8 0 0,0-5-1,-10 5 0,10 0 0,-8-5 0,8 5 1,0 0-1,-10-6 1,11 6-1,-1 0-1,0 0 1,-8 0-1,8 0 2,-10-5-2,10 5 1,1 0-1,-10-6 1,8 6 0,-8 0 1,10-4 0,-10-1 0,9 5 0,-10-5 0,2-1-2,8 1 0,-10 5 0,1-6 0,10 6 0,-12-5-1,3 5 1,-1 0 0,-1-6 0,11 6-2,-10 0 1,9-5 1,-1 5-1,-8-6 0,10 6 1,-1-3 0,0 3 0,1-6 0,-11 1 0,10 5 0,0 0-1,1-6 0,-10 6-1,8-5 1,-8 5 1,1-6-1,-2 6 1,1-5 1,9-1 0,-10 6 0,2-5-1,-1 0-1,9 5-1,-10-4-1,11-3 1,-1 7 0,0-4 0,1-2 1,-1 6 0,-10-5 0,10-1 1,0 1-1,1 5 0,-1-5 0,1-1-1,-12 1 1,3 1-3,8 4 1,-10-7 1,1 1-1,10 6 1,-10-4 1,-1-1-1,10 0-1,-8 5 0,-2-6 1,10 1-1,0-1 1,-8 1 0,8-6-1,0 6 0,-1-5 0,2 5-1,-1-1 1,0-4-2,1 5 1,-1-1 1,0-4 2,1 5 0,8-6 1,-9 1 1,1 4 0,-1-4 1,0-1 1,-1 7-1,-8-9 0,10 4-1,-1 4 1,-10-6 1,10 5-1,-8-5-1,8 7 1,-9-6 1,8 4 1,-7-5-2,8 6-1,0-6 2,-10 5-2,11-5 0,-1 2-1,-9 4-5,10-1 4,-11 1 0,10-1 2,-9 1 0,-1 0-1,11 5 5,-10-6-1,0 1-2,-1 5-1,2-4-1,-3 4 0,3 0 0,8-6 2,-10 6-1,1 0 0,10 0 3,-1 0 0,0 0 2,10-6-2,-1 6 3,0 0 0,11-5 1,-11 5-1,11 0-1,-2-5-1,2 5-2,-2 0 3,2 0-2,-11-5-2,10 5-1,-9 0 0,0 0 0,-1-6-2,-9 1 0,1 0 1,-1 5 1,0-5 2,-10-1 0,10 1 1,-8-1 0,-2 2 3,1-1-1,0 0 0,-1-1 1,-9-5-2,11 11 1,-1-5-2,-10-1-1,10 2-3,-10-3-2,9 4 1,2-3-1,-11 1 0,10 5-1,0-6 2,-10 1 0,9 5 0,2-6 0,-11 1 1,10 5-1,0-6-4,-10 3 2,9 3 2,-7 0 1,-2-7 0,-9 7 0,9 0 4,-9-4-5,0 4-6,0-6-8,0 6-11,0 0-13,0 0-15,0 0-11,0 0-5,0 0-6,0 0-9,-9 0-14,0 0-21,-2-7-38,2 7-93,0 0-64,0-4-22,-10-1 6,10 5 23</inkml:trace>
  </inkml:traceGroup>
</inkml:ink>
</file>

<file path=ppt/ink/ink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03.76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C1D94A1B-BE62-428D-8B11-208636EE5CA0}" emma:medium="tactile" emma:mode="ink">
          <msink:context xmlns:msink="http://schemas.microsoft.com/ink/2010/main" type="inkDrawing" rotatedBoundingBox="12446,15905 14221,14778 14929,15892 13154,17019" semanticType="enclosure" shapeName="Other"/>
        </emma:interpretation>
      </emma:emma>
    </inkml:annotationXML>
    <inkml:trace contextRef="#ctx0" brushRef="#br0">1927-2 98,'0'0'262,"0"0"24,0 0-28,8 0-63,-8 0-54,0 0-45,0 0-22,-8 0-14,8 5 0,0-5 1,-11 5 5,2 6 7,0-7-2,-10 7-2,10-6-6,-2 6-5,-6 0-5,-3-1-3,2 1-5,-1-1-3,-9 1-3,10-6-5,-11 6-3,1-6-5,0 6-2,-10-5-4,0 5-2,0-8-4,-8 3-2,-2-1-3,2 1-2,-2-1 0,-8 1-2,9-1-2,0 1 1,0-3-1,0 5-1,1-8 1,8 3-2,-1 3-1,13-6-4,-3 5-5,1-5-5,0 0-4,-1 0-8,10 0-6,1-5-8,-1 5-3,1-9-6,-2 1-4,-8-1-2,9-2 1,1 0 3,-11 0 7,10 1 11,1 0 8,-1-6 8,10 0 8,-11 5 5,20 1 3,-9-6 1,9 5 0,0 1-1,0-1-2,0 0-6,9 7-5,2-2-7,7 1-7,1 0-1,-10 5 0,10 0 1,-1 0 4,2 0 5,-2 5 6,1 0 2,0 1-1,-10 5 2,11-2 1,-2 2 0,-9 5 0,10 0 0,0 1 2,-1-3 0,2 1 2,-2 2 0,1-1 1,9 0 1,-8 1-1,6-3 0,-6 3-1,8-6 1,-8 0-1,6-1 1,-6 0 1,8-4 3,0-1 1,1 6 6,-1-11 1,-10 5 5,10-5 3,-8 5 4,-2-5 2,1 0 1,0 0 2,-10 0 0,11-5-1,-11 5-2,9 0-3,-8 0-4,-1 0-4,0 0-4,1 0-4,8 0-1,-7 0-1,-2 0 1,0 0 0,-9 0 1,9 0 3,-9 0 2,0-5 5,10-1 0,-10 1 4,0 0-1,0 5-1,0 0 0,0 0-3,0 0-3,0 0-5,0 0-3,0 0-5,0-6-8,0 6-7,0 0-9,0 0-8,0 0-6,0 0-4,-10 0-4,10 0-5,0 0-4,-9 0-5,9 0-5,0 0-2,-9 0-3,0 0 0,-2-6 0,2 6 2,0 0 6,-1-4 6,1 4 10,-10 0 11,1 0 12,-2 0 13,2 0 8,-1 0 3,-9 0 4,8 0 3,-7 0 3,8-7 5,-9 7 2,-1 0 5,1-3 3,0 3-1,-10 0 3,1-6-5,-11 1-3,2-1-2,-1 1-4,-9-6-3,0 5-2,-1 3-1,-9-8-1,1 0-1,-1 0-1,9 5 1,-8-5-1,8 8 1,0-8-2,1 5 0,10 6 0,-2-7-1,11 7 0,8-4-1,1 4 0,10 0 1,8 0 2,1 4 7,0-4 3,18 7 3,0-7 4,19 6 3,0-2 2,20-4 2,9 7 1,-2-4 0,10 3 1,3-1-2,-3 1-4,1-6-2,8 5 0,2 1 1,-1-6 3,0 5 1,1-5 2,-11 0 1,10 0-3,-10 0-1,3 0 1,-3-5 0,1 5 4,-10-6 1,0 1 1,0-1 0,1 1-2,-20-1-3,11-4-3,-11 6-5,-8-2-2,-12-5-2,3 6-6,-1-6-2,-10 6-7,0 1-8,2-9-12,-11 9-12,-11-2-17,2-4-27,0-1-42,-19 1-88,9-1-61,1 0-27,-2 1 0,1-5 16</inkml:trace>
    <inkml:trace contextRef="#ctx0" brushRef="#br0" timeOffset="-2073.1132">1700-563 203,'10'-10'248,"-10"-1"2,9 1-57,-9-6-50,0 6-34,9-6-21,-9 5-12,0 1-11,0-6-7,-9 0-6,9-1-2,-9 6-6,-1-3-1,1-3 6,0 3 6,-2-3 5,3 1 5,-1 0 4,0 1-2,-11-7-4,11 6-5,-1 0-4,1 1-8,0-1-6,-10 0-8,10-1-6,-11 3-6,2 3-10,-1-6-2,10 7-1,-10 0-3,-10-1-2,11 6 0,-1-1 4,0-4-2,1 6-2,-2 4 0,2-7 0,-1 1 0,0 6 0,1 0 0,-2 0 0,2 0-2,-1 0 1,0 0-1,1 6 1,-2-6-1,3 7 1,-3 2 1,1 2 0,-10-2 0,12 8 2,-12-1 0,1 0 0,0 4 0,-1 2 1,1 0 0,0 4 0,1-5 0,-2 6-1,1-2 1,9-3-1,-10 4-1,11-4-1,-1 3 2,-9-3-1,19 5 0,-11-6 0,2 0-2,-1 0 2,10-5-1,-10 5 0,10-1 0,0 2-1,-2-1 1,2 5-2,0-4 1,9 0-1,-10-2 1,-8 2 0,18-2 1,-19 2-1,10-6 0,9 4 0,-11 2-1,2-7 0,0 6-1,9-5 1,-9 6-1,9-8 1,0 3 0,0-1 0,0 0 0,0-1 0,9 2 1,-9-3-1,9-3-1,0 6 0,2-1 1,-2 0 0,0 0-1,1-6 1,-1 6 0,0-6-1,1 7 1,-1-8-1,0 2 1,11 0 0,-11-1 1,0 1-1,1-7 1,-1 2-1,0 5 0,1-6 11,-1 0-6,11 1-2,-2-1-1,1 6-1,-10-11 0,10 10-12,-1-3 4,2-4 1,-11 3 4,10-1 0,-10 1 0,10-1 1,-10 1 0,0-1 1,11 1-1,-11-3 0,0 5 0,10-5 0,0 3 1,-10-6 1,11 0 0,6 0 1,-6 0-2,8 0 0,-8-6 0,6 3-1,13-5 0,-10 5 0,-3-3 1,13 1 0,-11-6 2,-1 5-1,2 1-1,-1-1 0,-9 3-1,10-4 1,-11-3-3,1 10 2,0-11 1,-1 6 0,2-1 1,-2 1 0,-8-4 1,8 2 0,1-3-1,1-1 0,-2 1 0,1-6-1,9 1 1,-10-7-1,2 6 3,8-5-1,-10 0 2,1 0 1,1 0-1,-2 5 0,1 0-1,-10-1-1,0 3 0,1-3 1,-1 6-1,0-3 3,2 3-1,-11-6 1,9 6-3,-9-3 1,8-3-1,-8-4-1,9 5 1,-9-4-1,11-2-1,-2 0 1,-9-3 0,9 3 1,-9 2 3,10-7-2,-10-1 3,9 8 0,-9-2 2,0-3-2,0 4-1,0-5 3,-9 4-3,9-3-1,-10 3-2,1-11-1,9 8 0,-9-3 0,-2 3 1,2-2-2,1 6 1,-1-6 0,-2 1-1,2 6 0,9-2 0,-9 2-2,-1-2-1,-8 5 1,-1 7-3,1-7-7,-2 8-11,-8-2-12,0 2-26,-10 2-31,1-3-39,9 3-52,-20 7-106,20-3-78,-10-3-25,1 1 4,9 5 29</inkml:trace>
  </inkml:traceGroup>
</inkml:ink>
</file>

<file path=ppt/ink/ink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10.50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144DBD2-E124-4E4C-B203-EA53D375F8FD}" emma:medium="tactile" emma:mode="ink">
          <msink:context xmlns:msink="http://schemas.microsoft.com/ink/2010/main" type="inkDrawing" rotatedBoundingBox="7923,15200 8459,15110 8465,15144 7928,15234" semanticType="callout" shapeName="Other">
            <msink:destinationLink direction="with" ref="{4C754A7E-70DD-4C70-AF39-3F25F0BC4944}"/>
          </msink:context>
        </emma:interpretation>
      </emma:emma>
    </inkml:annotationXML>
    <inkml:trace contextRef="#ctx0" brushRef="#br0">19 93 133,'0'0'225,"-9"0"-1,9 0-42,0 0-46,-10 0-30,10 0-15,0 0-8,0 0-7,0 0-5,0 0-7,0 0-9,0 0-7,0 0-7,0 0-5,0 0-5,0 0-4,0 0-5,0 0-3,0 0-3,0 4 0,10-4-8,-10-4 5,9 4 2,0 0 0,11 0-3,-2 0-5,1 0 5,0-5-7,8 5-5,2 0-1,-1-5 0,-9 5-1,10-6 1,-1 1-1,0-1-2,-1 6 1,-7-5 0,-1 5 1,-1-6 2,1 2 0,-10 4 0,11-7 0,-12 4 0,1-3 0,11 6 0,-11-5 0,1-1-1,-1 6-1,0-5 0,2-1-1,-3 6 0,1 0 0,-9-5 1,9 5-1,-9 0-2,0-6 0,0 6-2,0 0-7,0-3-6,0 3-6,0 0-8,0 0-7,-9 0-7,9 0-7,0 0-10,0 0-13,-9 0-14,9 0-23,0 0-32,0 0-43,0 3-36,0-3-8,0 0 10</inkml:trace>
  </inkml:traceGroup>
</inkml:ink>
</file>

<file path=ppt/ink/ink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09.13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E14F04D7-3678-4494-8661-46C991277392}" emma:medium="tactile" emma:mode="ink">
          <msink:context xmlns:msink="http://schemas.microsoft.com/ink/2010/main" type="inkDrawing" rotatedBoundingBox="3430,16132 8195,15590 8200,15633 3435,16175" shapeName="Other"/>
        </emma:interpretation>
      </emma:emma>
    </inkml:annotationXML>
    <inkml:trace contextRef="#ctx0" brushRef="#br0">0 565 93,'0'0'185,"0"0"-6,0 0-13,0 0-20,0 0-15,9 0-24,-9 0-22,10 0-16,-10 0-10,9 0-7,-9-5-6,9 5-5,-9 0-4,11 0-1,-11 0-4,0 0-3,9 0-3,-9 0-1,9 0 0,1 0-3,-1 0 4,0-5-2,10 5 0,-1 0-4,-7-6-3,17 6-1,-10 0-4,1-5-2,-1 5 5,10-4-1,-8 4 0,8-7 2,1 3 0,-12 4 3,3-6-8,8 6 3,-10-5 3,1 0 1,10 5 1,-10 0 1,8-5 7,1-1-3,1 6-2,-1-5 3,9-1-1,2 2-4,-2-2-3,10 6 0,0-4 0,0-2-6,0-1 0,-1-2 1,2 3-1,-2-4-3,2 6 1,-2-9-3,-7 9 0,-2-3-1,1 3-1,-1-1 1,0 0 2,-8-1-1,-1 6-1,0-5-3,1-1-1,8 6-1,-9-5-5,1 5 1,-1-6 1,0 6 1,10-4 1,-10 4 0,9-7-1,-8 7 0,8-3 1,-9 3-1,9-6 1,-8 1-1,-1 5 0,0 0 0,1-6 1,-1 1 1,0 5 1,-10-6 1,11 6 4,-10 0 1,9-11-1,-10 11 0,2-3-1,-1 3-2,-1-7-1,1 7-1,-1 0-1,2-4-1,8 4-1,-9 0 0,-1-6 0,2 6 0,-2 0 0,1-5 0,0 5 0,-1 0 1,2-6 0,-2 6 0,1-5-1,0 5 1,-1-6 1,2 6-1,-3-5 1,3 5 0,-1 0 0,-1-5 1,2 5 0,-3 0 0,3 0 1,-1-4 1,-1 4 1,10 0-2,-8-7 0,-2 7 2,1-5-1,-1 5-1,1-5 0,1 5 0,8-5-3,-10 5 1,10-5 1,-8 5-1,8 0 1,0-5 0,-10 5 5,11-6-2,-1 6-2,-9-5 0,8 5 1,2-5 1,-1 5-1,-9-6-1,10 6 0,-1-5 0,0-1 6,-10 6-3,11-4-3,-1-1-1,0 5-1,-10 0 2,10-5-7,-8-1 3,8 6 2,-10-5 1,10-1 0,-8 6-1,8-5 1,0-1-1,-10 6 1,11-5 0,-10-1 0,-10 6 0,10-3 0,-1 3 0,-7 0-1,7-6 0,-8 6 1,8 0-1,-8-5 0,8 5 0,2 0 1,-11-6 1,10 1-1,-1 5 0,10 0-1,-8-6 0,8 1-1,0-1-1,-10 6 1,20-5-1,-10 0 1,0 1 1,1 4-1,-1 0 0,-9-7-1,8 7 0,-8 0-1,1-4-1,-11 4 0,10 0-1,-1 0 1,-7 0 1,6 0 0,-8 0 0,11 0 2,-11-6 0,10 6-1,-10 0-1,10 0 1,10-5 0,-11 5-1,10 0 1,0 0 0,1 0 0,-1 0 0,0-6-1,1 6 1,-1 0-1,-10-5 2,10 5 1,-8 0-1,8-5 1,-10 5 3,-8 0-1,8 0-1,-9-6 1,2 6 0,-2 0 1,-9-5-2,9 5 2,1-4 3,-10 4 2,0 0 1,9-7 3,-9 7 0,0 0 2,0 7-1,0-7 2,0-7-2,0 7-2,0 0-1,0 0-1,0 0-2,0 0-3,0 0-1,0 0-1,0 0-4,0 0-5,0 0-7,0 0-12,0 0-17,0 0-27,0-6-28,0 6-39,0 0-47,-9 0-90,9-4-66,0 4-19,-10-5 9,10-6 30</inkml:trace>
  </inkml:traceGroup>
</inkml:ink>
</file>

<file path=ppt/ink/ink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14.43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E9C1FB2-AA3D-496F-8C73-79D81EEE3C8D}" emma:medium="tactile" emma:mode="ink">
          <msink:context xmlns:msink="http://schemas.microsoft.com/ink/2010/main" type="inkDrawing" rotatedBoundingBox="7659,15689 8855,15506 8857,15520 7662,15703" semanticType="strikethrough" shapeName="Other">
            <msink:sourceLink direction="with" ref="{81D2A859-38B4-4091-8F86-91D0EC3AC3A3}"/>
          </msink:context>
        </emma:interpretation>
      </emma:emma>
    </inkml:annotationXML>
    <inkml:trace contextRef="#ctx0" brushRef="#br0">-2 190 111,'0'0'251,"0"-5"13,9 5-31,-9 0-51,0 0-44,0 0-32,0 0-20,0 0-10,0 0-6,0-6-3,0 6-5,0 0-7,9 0-10,-9 0-6,11 0-11,-2 0-11,0 0-6,10-5-6,0 0-1,-1 1-3,11 4 2,-10-7 2,18 3-1,-8-2 3,8 1 0,-9-1 1,19 1 0,-19 0 3,9-1 1,2-3 2,-2 2 1,10 1 1,-19 2 1,9-1-2,2 0 1,-11 5-2,10-6-3,-10 1 0,0 5-1,1-6 1,-3 1-3,-6 5 1,8-6-2,-9 1 0,8 5-4,-7-5 1,8 1-1,-9-2-2,8 6-1,-7-5 0,-1-1 0,-1 6-1,1-5-1,-10 5 2,11 0-1,-11-5 2,0 5 3,10 0 2,-19-5 3,9 5 4,1 0 6,-1 0 2,-9-6 3,9 6-2,0 0-1,-9 0-3,0 0-5,11 0-5,-11-5-2,0 5 0,9 0-4,-9 0 0,0 0-4,0 0-5,0 0-15,-9-5-17,9 5-14,0 0-14,-11 5-20,11-5-25,-18 0-23,9 5-27,-1-5-63,-8 6-71,-1-6-23,10 0 5,-2 0 23</inkml:trace>
  </inkml:traceGroup>
</inkml:ink>
</file>

<file path=ppt/ink/ink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11.93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B2D0AF0-1629-4BA8-87BE-EE8DD891EB90}" emma:medium="tactile" emma:mode="ink">
          <msink:context xmlns:msink="http://schemas.microsoft.com/ink/2010/main" type="inkDrawing" rotatedBoundingBox="8527,15164 13063,15611 13055,15689 8519,15243" shapeName="Other">
            <msink:destinationLink direction="with" ref="{CE5EE747-3F57-4AAE-966D-D8F82D7A839E}"/>
            <msink:destinationLink direction="to" ref="{8767A03D-E488-4A36-BD9E-71695F70D725}"/>
            <msink:destinationLink direction="to" ref="{BD7471FD-DB83-4429-89C6-7206D02F44B5}"/>
          </msink:context>
        </emma:interpretation>
      </emma:emma>
    </inkml:annotationXML>
    <inkml:trace contextRef="#ctx0" brushRef="#br0">0 0 60,'0'0'205,"0"0"-4,0 4-29,0 2-44,0-6-31,0 0-23,0 5-17,0-5-12,0 0-9,0 0-8,0 0-6,0 0-7,0 0-5,0 0-3,0-5 0,0 10-1,0-5 0,0 0 2,0 0 5,0 0 3,0 0 2,0-5 3,0 5 3,0 0 3,0 5 0,0-5 0,0 0 1,0 0 1,0 0-3,0 0-2,0 0-3,0 0-4,0 0-1,0 0 2,0 0-3,0 0-5,0 0-1,9 6-2,-9-6 0,0 5-5,0-5 3,9 0-5,-9 6 4,9-6 0,-9 5 1,0-5 0,11 0 2,-11 5 7,9-5-1,-9 0-1,9 4 2,-9-4 0,0 0 0,10 6-2,-1-6-1,0 0-2,1 5-1,-1-5-5,0 0 1,0 6-1,11-6-2,-11 0 1,1 5 0,8-5 1,-8 0-3,8 5 0,-9-5 1,2 0 1,7 5 0,-8-5 0,8 6-6,-8-6 7,8 0 2,-9 0 1,11 0 2,-11 0 2,10 5 6,-10-5-5,10 0-2,-10 5-3,0-5-1,11 0-4,-12 5 2,12-5 0,-11 0-1,1 0 0,8 0 0,-9 0 0,11 6 0,-12-6-1,12 0 0,-1 6 2,10-6 0,-3 0 1,3 4 4,10 1-7,-13-5 5,13 6-2,-11-1 0,10 0-1,-1 1 0,9-1 6,-7 6-4,7-5-1,-8 5 1,0-8-2,0 3 0,-1-1-1,-9-5 0,10 6 0,-10-1-2,9-5 1,-8 6-1,-1-6 0,9 0 0,-9 5 1,10-5-1,-10 0-1,0 0 1,10 0 0,0 0 0,-11 0 0,12 0 3,-2 0-2,1 0 2,-1 0-2,0 6 0,-8-6-2,9 0 0,0 3-1,-10-3-1,0 7 0,10-7 0,-10 0 0,0 0 0,1 4 2,-3-4-1,-6 0 0,8 6-1,1-6 1,-1 5-1,0-5 0,9 0-1,-8 0-2,-1 6-1,9-1-3,-8 1 0,8-1-4,-9 0-2,1-1-2,8 3 1,-9-1 0,1-2 1,-1 1 1,9 1 2,-8-1 4,-1 0 1,0 1 0,10-1 1,-10 0 2,9 1 0,0-6 1,1 5 1,1 0 0,-2-5-1,9 5 1,-9-5 2,11 0 0,-11 5 4,11-5-1,-11 6 1,10-1 0,-9-5-3,0 5 1,-1 0-3,-9-5 2,10 6 2,-1-6 0,-9 5 1,1-5 0,-1 0 1,0 6 1,1-6 0,-12 4 2,12-4-1,-10 0 2,9 5 0,-10-5 0,2 0-3,-1 5 0,10-5 0,-12 0-2,12 6-2,-1-6 1,0 0-1,-10 5 0,2-5 1,-1 6-1,-10-6 0,10 5-1,-1 1 2,2-6 0,-11 5 0,10 0 5,-10-5 0,10 0 1,-1 4 0,2-4 0,-2 0 0,-8 6-3,18-6 2,-10 7-2,2-3 2,8-4-2,-10 5 0,10-5-1,-8 0-1,8 6 0,-10-1-1,10 0-1,-8-5 1,-3 6 0,-6-1 0,7-5 1,-8 6 0,8-6 2,-7 0 2,-3 4 2,-8-4 5,9 0 2,-9 7 3,9-7 2,-9 0 3,11 0 1,-11 0 0,0 0-2,0 0-1,0-7-1,0 7-4,0 0-5,0 0-2,0 0-4,0 0-2,0 0-2,0 0-3,0 0-7,0 0-12,0 0-23,0 0-34,0 0-44,0 0-67,0 0-102,-11 0-55,2-4-13,0 4 16,-10-6 36</inkml:trace>
  </inkml:traceGroup>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4:53.49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40FB45F-C2C5-46FD-8F88-3CC26FE7C0A7}" emma:medium="tactile" emma:mode="ink">
          <msink:context xmlns:msink="http://schemas.microsoft.com/ink/2010/main" type="inkDrawing" rotatedBoundingBox="1946,2690 2271,5261 1393,5372 1069,2801" semanticType="callout" shapeName="Other">
            <msink:sourceLink direction="with" ref="{1E46D723-1BB9-4443-96DB-ACD85E657E50}"/>
            <msink:sourceLink direction="with" ref="{79F702EC-769D-4A24-9D93-B7528FD19257}"/>
          </msink:context>
        </emma:interpretation>
      </emma:emma>
    </inkml:annotationXML>
    <inkml:trace contextRef="#ctx0" brushRef="#br0">154 0 161,'-11'11'198,"3"5"-33,8 4-39,-9 2-16,0 5-9,9-1-7,-11 7-2,11 3 4,0 1 5,-9 10 1,9 1 1,-9 5 0,9 9-5,-10 3-4,10 3-2,0 6-7,-9 6-4,0-7-7,9 6-5,0 2-14,-11 3-11,11-5-10,-8 10-6,8-3-5,-9 3-2,9-4-3,-11 4-5,11 1-1,-9-5-3,9-6-1,-9 5-3,9-9-3,0-7 2,0 1-3,0-6 0,0-10 0,0-1 0,9-3 0,0-2 0,2-5 0,-2-6 3,-1-3 0,12-6 2,-11-1 1,10-10-1,1 1 4,-2-8 0,10 2 5,0-6 0,1-5 0,-1 0 4,9 0-6,-9-5-3,1-1-2,-1 1-2,0 0-3,-1-5-2,2 3 1,-1-2 0,-9-2-2,10 0-1,-1 0 1,0-4-7,-1-1-10,-7-6-15,8 2-20,0-7-33,1-4-41,-1-1-48,0-10-60,-10 0-107,2-16-42,-3-6-2,3-11 24,-11-8 43</inkml:trace>
  </inkml:traceGroup>
</inkml:ink>
</file>

<file path=ppt/ink/ink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14.87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DD4728A-2B7D-44CC-8ED4-E4B7903BE50C}" emma:medium="tactile" emma:mode="ink">
          <msink:context xmlns:msink="http://schemas.microsoft.com/ink/2010/main" type="inkDrawing" rotatedBoundingBox="8576,15521 9469,15813 9458,15844 8565,15553" semanticType="strikethrough" shapeName="Other">
            <msink:sourceLink direction="with" ref="{81D2A859-38B4-4091-8F86-91D0EC3AC3A3}"/>
          </msink:context>
        </emma:interpretation>
      </emma:emma>
    </inkml:annotationXML>
    <inkml:trace contextRef="#ctx0" brushRef="#br0">9-3 2,'0'0'223,"-9"5"18,9-5-11,0 0-56,0 5-41,0-5-25,0 0-12,0 0-4,0 0-4,0 0-5,0 0-8,0 0-7,0 5-9,9-5-8,-9 0-5,0 0-2,10 6 1,-1-1-2,0-5-2,1 6-1,-1-2-9,9 1-4,-7 0-7,7 1-3,1-1-4,9 6-3,-10-5 3,11-1 0,-1 4 1,0 4 0,1-4 1,-1 2 5,0 0-1,1 0 1,-1 0-3,9-2 0,-8 2 1,-1 0-4,0 5 1,10-7 1,-10 2 2,9 0 0,-9-5-2,1 5 0,-1-6-2,9 4-4,-8-3-1,-11-1-3,10 1-1,-9-6-4,-10 5-7,11 0-8,-11-5-14,0 0-6,-9 0-26,10 6-28,-10-6-22,0 0-16,0 0-15,-10 0-35,1 0-34,-11 0-71,11 0-26,-9-6-4,8-4 13</inkml:trace>
  </inkml:traceGroup>
</inkml:ink>
</file>

<file path=ppt/ink/ink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13.487"/>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ABCA7726-F2A0-4FC3-B88A-20E922859000}" emma:medium="tactile" emma:mode="ink">
          <msink:context xmlns:msink="http://schemas.microsoft.com/ink/2010/main" type="inkDrawing" rotatedBoundingBox="8733,15594 13607,16058 13597,16168 8723,15704" semanticType="underline" shapeName="Other">
            <msink:sourceLink direction="with" ref="{B44DDC8B-F37B-4EE5-B9D6-AC0650B0232D}"/>
            <msink:sourceLink direction="with" ref="{9C219593-87DB-4E86-8CBF-406CCF50A0F8}"/>
          </msink:context>
        </emma:interpretation>
      </emma:emma>
    </inkml:annotationXML>
    <inkml:trace contextRef="#ctx0" brushRef="#br0">0-4 20,'0'0'219,"0"0"23,0 0-19,9 0-52,-9 0-41,0 0-27,9 0-15,-9 0-16,0 0-10,0 0-10,0 0-8,0 0-7,0 0-6,0 0-2,11 0-2,-11 0-1,0 0 0,9 0-1,0 5 2,1-5-1,8 0 3,-8 6-1,8-6-1,2 0-2,-2 5-2,1 1-3,9-6-1,-10 0-1,2 0 0,8 0 0,-9 0-1,-1 0 1,2 0-3,8 0-1,-10 0 0,1 0 0,1 0 0,-11 0 0,8 0 1,3 0 2,-1 0 0,10 0-2,-12 0 0,3 0-1,8 0-3,0 0-3,-10 0 0,11 0-1,-1 0 0,0 0-2,1 0 0,-1 0-1,0 0-1,-1 0 0,12 5 0,-11-5-1,-1 0 0,2 6 0,-1-6 0,0 0-1,1 3 0,-10-3 0,9 0 0,-10 6 0,11-6 0,-10 0 0,9 5 1,1-5 0,-12 0-1,12 0-1,-1 0 3,0 0-1,1 0-1,-1 0-1,0 0 1,10 6 0,-10-6-4,0 0 1,-1 5 2,2-5 0,-1 0-1,0 6 0,-8-6 0,8 0 1,-10 5-1,1-5-1,-1 0 0,11 0 2,-10 6-1,0-6 1,-1 0 0,11 0 0,-10 5 0,9-5-3,-10 0 1,10 0 1,1 5 1,-1-5 0,9 4-1,-8-4 1,-1 0 0,0 6-1,10-1 0,-10-5-2,0 6 0,1-1 0,-11-5 0,10 5 0,-9 1 0,-1-6 1,11 5 0,-10 0-1,0-5 1,-1 0 0,-9 5 1,11-5-1,-1 0 0,9 5 0,-10-5 0,11 0-2,-10 5 2,9-5-1,1 7 0,8-7 1,-9 4 0,1 1-1,-3-5 1,13 5-1,-10-5 0,-12 6 0,12-6 0,-1 5 1,0-5-3,1 6 2,-1-1-1,-10-5 1,10 6 1,-8-2 1,8-4 1,0 7 1,-1-4 2,-7-3-1,8 6 1,0-1 0,1-5 0,-11 6-1,10-1 0,0 1 1,-8-6-2,8 5-1,-10 1 1,1-3 0,1-3 0,-2 7-1,1-3 3,-1-4-2,1 6 11,1-1-5,-3-5-2,3 6-1,8-1-2,-10-5 1,10 6-12,1-1 5,-10-5 3,10 5 1,-3-1 0,3 3 0,-1-3 0,0 2 0,10 1 0,-10-3-1,11 1-2,-12 0 1,1 1 0,11-6 1,-12 5 1,1-1 0,0-4 3,10 7-1,-10-1 0,0-6-1,1 4 0,-1-4 0,0 6 0,1-6-1,-1 0 0,0 0 0,1 4-1,-3 2 0,3-6 1,-1 5-1,0-5 1,-8 0 0,8 6 1,0-6-1,1 0 2,-2 5 0,1-5 1,0 5 0,1-5-1,-10 0 0,9 5-2,1-5 1,-2 0-1,-8 6 0,9-6 1,-8 0 1,-2 4 4,1-4 1,-10 0 4,0 0 2,1 0 5,-1 0 4,-9 0 3,0 0 3,9 0 1,-9 0 1,0 0-1,0 0-2,0 0-4,0 0-3,0 0-2,0 0-5,0 0-8,0 0-2,0 0-7,0 0-10,0 7-18,0-7-25,0 0-31,0-7-44,0 7-48,-9 0-82,9-4-86,-9-2-29,-1 1 6,1 0 28</inkml:trace>
  </inkml:traceGroup>
</inkml:ink>
</file>

<file path=ppt/ink/ink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20.44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A26CA6E5-057A-435B-836F-4367F8F3C655}" emma:medium="tactile" emma:mode="ink">
          <msink:context xmlns:msink="http://schemas.microsoft.com/ink/2010/main" type="inkDrawing" rotatedBoundingBox="10970,15280 11042,14539 11064,14541 10991,15282" semanticType="callout" shapeName="Other">
            <msink:sourceLink direction="with" ref="{B44DDC8B-F37B-4EE5-B9D6-AC0650B0232D}"/>
            <msink:sourceLink direction="with" ref="{4E02F9F7-FDFD-44A5-B9DA-0C137F83B4DA}"/>
          </msink:context>
        </emma:interpretation>
      </emma:emma>
    </inkml:annotationXML>
    <inkml:trace contextRef="#ctx0" brushRef="#br0">73 47 134,'0'-6'256,"0"-4"20,0 5-35,0-1-64,0 1-41,0-1-23,0 1-10,0 5-6,0 0-3,0-5-5,0 5-5,10 0-8,-10 0-5,0 5-8,0-5-6,0 0-9,0 5-13,0-5-10,0 6-7,0 5-4,0 0 1,0 3 3,0 8 4,0-2 4,-10 12 1,10-5-1,0 10-2,-9-4 1,9 9 0,-9-6-3,9 1-1,-10 5-3,10-5-2,0 5-4,-9-6-4,9 2-1,-9 1-6,9-8-8,0 0-15,-11-4-19,11-7-27,0 1-34,-9-10-40,9-1-43,0-4-57,0 0-89,-9-2-34,9-4 3,0 0 25,0 0 42</inkml:trace>
  </inkml:traceGroup>
</inkml:ink>
</file>

<file path=ppt/ink/ink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21.52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6596F12-16D7-4D22-A74F-7262701C1AA7}" emma:medium="tactile" emma:mode="ink">
          <msink:context xmlns:msink="http://schemas.microsoft.com/ink/2010/main" type="writingRegion" rotatedBoundingBox="7588,15244 13080,15671 13048,16087 7556,15661"/>
        </emma:interpretation>
      </emma:emma>
    </inkml:annotationXML>
    <inkml:traceGroup>
      <inkml:annotationXML>
        <emma:emma xmlns:emma="http://www.w3.org/2003/04/emma" version="1.0">
          <emma:interpretation id="{74D84A1D-612C-4C6A-A293-3756B78B1240}" emma:medium="tactile" emma:mode="ink">
            <msink:context xmlns:msink="http://schemas.microsoft.com/ink/2010/main" type="paragraph" rotatedBoundingBox="7588,15244 13080,15671 13048,16087 7556,15661" alignmentLevel="1"/>
          </emma:interpretation>
        </emma:emma>
      </inkml:annotationXML>
      <inkml:traceGroup>
        <inkml:annotationXML>
          <emma:emma xmlns:emma="http://www.w3.org/2003/04/emma" version="1.0">
            <emma:interpretation id="{DDF0A632-A42A-4392-915D-61B048DB9B32}" emma:medium="tactile" emma:mode="ink">
              <msink:context xmlns:msink="http://schemas.microsoft.com/ink/2010/main" type="line" rotatedBoundingBox="7588,15244 13080,15671 13048,16087 7556,15661"/>
            </emma:interpretation>
          </emma:emma>
        </inkml:annotationXML>
        <inkml:traceGroup>
          <inkml:annotationXML>
            <emma:emma xmlns:emma="http://www.w3.org/2003/04/emma" version="1.0">
              <emma:interpretation id="{81D2A859-38B4-4091-8F86-91D0EC3AC3A3}" emma:medium="tactile" emma:mode="ink">
                <msink:context xmlns:msink="http://schemas.microsoft.com/ink/2010/main" type="inkWord" rotatedBoundingBox="7574,15423 8593,15502 8584,15611 7566,15532">
                  <msink:destinationLink direction="with" ref="{9E9C1FB2-AA3D-496F-8C73-79D81EEE3C8D}"/>
                  <msink:destinationLink direction="with" ref="{9DD4728A-2B7D-44CC-8ED4-E4B7903BE50C}"/>
                </msink:context>
              </emma:interpretation>
              <emma:one-of disjunction-type="recognition" id="oneOf0">
                <emma:interpretation id="interp0" emma:lang="en-IN" emma:confidence="0">
                  <emma:literal>Fr</emma:literal>
                </emma:interpretation>
                <emma:interpretation id="interp1" emma:lang="en-IN" emma:confidence="0">
                  <emma:literal>-r,</emma:literal>
                </emma:interpretation>
                <emma:interpretation id="interp2" emma:lang="en-IN" emma:confidence="0">
                  <emma:literal>A.</emma:literal>
                </emma:interpretation>
                <emma:interpretation id="interp3" emma:lang="en-IN" emma:confidence="0">
                  <emma:literal>t.</emma:literal>
                </emma:interpretation>
                <emma:interpretation id="interp4" emma:lang="en-IN" emma:confidence="0">
                  <emma:literal>Fe</emma:literal>
                </emma:interpretation>
              </emma:one-of>
            </emma:emma>
          </inkml:annotationXML>
          <inkml:trace contextRef="#ctx0" brushRef="#br0">77 147 225,'8'5'435,"1"-5"53,-9-5 34,11 5-69,-2-6-131,0 1-95,-9 0-63,10-1-42,-1 1-30,-9 0-26,9 5-31,-9-6-37,0 6-48,0 0-62,11-5-70,-11 5-89,0 0-136,0 0-71,0 0-17,0 0 25,0 0 55</inkml:trace>
          <inkml:trace contextRef="#ctx0" brushRef="#br0" timeOffset="87.0062">302 199 240,'19'0'430,"-10"-11"49,10 6 31,-1-5-85,-9 4-120,11-4-88,-11 0-63,1 4-43,-1-4-31,0 4-37,1 1-54,-10 0-75,9-1-92,-9 6-129,9-5-132,-9 5-56,9 0-5,2 0 37,-2 0 70</inkml:trace>
          <inkml:trace contextRef="#ctx0" brushRef="#br0" timeOffset="294.0188">942 219 43,'8'0'407,"1"-5"51,0 0 26,-9-5 5,11 5-166,-2-1-135,-9-4-96,9 5-78,1-1-93,-1 1-143,0 0-137,1 5-70,8-5-30,2 5 10,8 0 55</inkml:trace>
        </inkml:traceGroup>
        <inkml:traceGroup>
          <inkml:annotationXML>
            <emma:emma xmlns:emma="http://www.w3.org/2003/04/emma" version="1.0">
              <emma:interpretation id="{B44DDC8B-F37B-4EE5-B9D6-AC0650B0232D}" emma:medium="tactile" emma:mode="ink">
                <msink:context xmlns:msink="http://schemas.microsoft.com/ink/2010/main" type="inkWord" rotatedBoundingBox="9965,15738 10727,15797 10722,15868 9959,15809">
                  <msink:destinationLink direction="with" ref="{ABCA7726-F2A0-4FC3-B88A-20E922859000}"/>
                  <msink:destinationLink direction="with" ref="{A26CA6E5-057A-435B-836F-4367F8F3C655}"/>
                  <msink:destinationLink direction="with" ref="{40496C4A-172B-49E1-8F2C-D6D91B94B643}"/>
                </msink:context>
              </emma:interpretation>
              <emma:one-of disjunction-type="recognition" id="oneOf1">
                <emma:interpretation id="interp5" emma:lang="en-IN" emma:confidence="0">
                  <emma:literal>--</emma:literal>
                </emma:interpretation>
                <emma:interpretation id="interp6" emma:lang="en-IN" emma:confidence="0">
                  <emma:literal>"</emma:literal>
                </emma:interpretation>
                <emma:interpretation id="interp7" emma:lang="en-IN" emma:confidence="0">
                  <emma:literal>n.</emma:literal>
                </emma:interpretation>
                <emma:interpretation id="interp8" emma:lang="en-IN" emma:confidence="0">
                  <emma:literal>-n</emma:literal>
                </emma:interpretation>
                <emma:interpretation id="interp9" emma:lang="en-IN" emma:confidence="0">
                  <emma:literal>a.</emma:literal>
                </emma:interpretation>
              </emma:one-of>
            </emma:emma>
          </inkml:annotationXML>
          <inkml:trace contextRef="#ctx0" brushRef="#br0" timeOffset="547.0335">3094 501 200,'9'0'328,"8"4"41,-6 1-6,-2-5-73,0 0-65,1 0-48,-10-5-39,9 5-38,-9 0-29,9-4-35,-9 4-42,11-7-65,-11-3-96,9 5-144,-1 0-74,1 5-31,-9 0 1,20-5 42</inkml:trace>
          <inkml:trace contextRef="#ctx0" brushRef="#br0" timeOffset="420.0262">2473 389 138,'18'5'429,"1"1"47,-10-6 27,0 0-29,2 0-138,-11 0-112,9-6-72,-9 6-42,9 0-27,-9 0-30,10 6-42,-10-6-45,9 0-50,0 5-54,10 1-57,10-1-61,-11 1-100,20-1-68,-11-5-14,12 0 19,-11 5 44</inkml:trace>
        </inkml:traceGroup>
        <inkml:traceGroup>
          <inkml:annotationXML>
            <emma:emma xmlns:emma="http://www.w3.org/2003/04/emma" version="1.0">
              <emma:interpretation id="{9C219593-87DB-4E86-8CBF-406CCF50A0F8}" emma:medium="tactile" emma:mode="ink">
                <msink:context xmlns:msink="http://schemas.microsoft.com/ink/2010/main" type="inkWord" rotatedBoundingBox="11450,15544 13080,15671 13048,16087 11418,15961">
                  <msink:destinationLink direction="to" ref="{651EA516-64C9-4527-AE9F-D7C18CD59E8B}"/>
                  <msink:destinationLink direction="with" ref="{ABCA7726-F2A0-4FC3-B88A-20E922859000}"/>
                  <msink:destinationLink direction="with" ref="{C2C3EADD-BF8B-4F7D-868C-2379A8225B74}"/>
                  <msink:destinationLink direction="with" ref="{CE5EE747-3F57-4AAE-966D-D8F82D7A839E}"/>
                </msink:context>
              </emma:interpretation>
              <emma:one-of disjunction-type="recognition" id="oneOf2">
                <emma:interpretation id="interp10" emma:lang="en-IN" emma:confidence="0">
                  <emma:literal>in</emma:literal>
                </emma:interpretation>
                <emma:interpretation id="interp11" emma:lang="en-IN" emma:confidence="0">
                  <emma:literal>no</emma:literal>
                </emma:interpretation>
                <emma:interpretation id="interp12" emma:lang="en-IN" emma:confidence="0">
                  <emma:literal>to</emma:literal>
                </emma:interpretation>
                <emma:interpretation id="interp13" emma:lang="en-IN" emma:confidence="0">
                  <emma:literal>'so</emma:literal>
                </emma:interpretation>
                <emma:interpretation id="interp14" emma:lang="en-IN" emma:confidence="0">
                  <emma:literal>"no</emma:literal>
                </emma:interpretation>
              </emma:one-of>
            </emma:emma>
          </inkml:annotationXML>
          <inkml:trace contextRef="#ctx0" brushRef="#br0" timeOffset="845.0493">4813 648 111,'18'4'372,"-7"-8"40,-3-1 20,1 0-63,0-1-122,-9 1-99,11-6-81,-2 5-73,-9 2-82,9-6-128,1-1-113,-1 0-58,-9 5-17,19-5 17,-10 8 51</inkml:trace>
          <inkml:trace contextRef="#ctx0" brushRef="#br0" timeOffset="1108.0631">5565 521 266,'9'-11'398,"-9"2"20,0-3 25,0-3-122,0-1-114,-9 0-87,9 1-73,0-1-69,-20-1-149,11 3-141,-19-3-74,0-5-36,-9 8-3,-11-8 41</inkml:trace>
          <inkml:trace contextRef="#ctx0" brushRef="#br0" timeOffset="1067.0608">5405 632 314,'18'-5'395,"-7"-6"31,-2 1 5,8 0-138,-17-1-115,11 0-78,-2 0-58,0 2-60,1-2-68,-10 5-105,9-5-123,0 0-65,-9-3-21,11 7 13,-11 2 45</inkml:trace>
          <inkml:trace contextRef="#ctx0" brushRef="#br0" timeOffset="757.0571">4145 627 184,'10'0'408,"8"-11"35,-9 1 21,2 0-71,-11-1-144,9-6-107,-9 6-65,0 8-44,9-8-51,-9 5-64,10 1-87,-1-1-148,0 1-80,10-1-32,-1 6 8,2-5 42</inkml:trace>
          <inkml:trace contextRef="#ctx0" brushRef="#br0" timeOffset="1308.0887">4088 347 19,'-18'0'358,"10"-6"32,-12-4 16,11-5-21,-1 4-192,1-5-161,0 1-167,-11 2-137,11-1-71,1 3-22,-3-6 10</inkml:trace>
        </inkml:traceGroup>
      </inkml:traceGroup>
    </inkml:traceGroup>
  </inkml:traceGroup>
</inkml:ink>
</file>

<file path=ppt/ink/ink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7:05.664"/>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37CB335B-05FD-445C-B9F6-891C7476434F}" emma:medium="tactile" emma:mode="ink">
          <msink:context xmlns:msink="http://schemas.microsoft.com/ink/2010/main" type="writingRegion" rotatedBoundingBox="10757,16085 12595,16376 12447,17309 10609,17018"/>
        </emma:interpretation>
      </emma:emma>
    </inkml:annotationXML>
    <inkml:traceGroup>
      <inkml:annotationXML>
        <emma:emma xmlns:emma="http://www.w3.org/2003/04/emma" version="1.0">
          <emma:interpretation id="{AB7EA273-D75E-451A-95C2-C9925EEA8E75}" emma:medium="tactile" emma:mode="ink">
            <msink:context xmlns:msink="http://schemas.microsoft.com/ink/2010/main" type="paragraph" rotatedBoundingBox="10757,16085 12595,16376 12447,17309 10609,17018" alignmentLevel="1"/>
          </emma:interpretation>
        </emma:emma>
      </inkml:annotationXML>
      <inkml:traceGroup>
        <inkml:annotationXML>
          <emma:emma xmlns:emma="http://www.w3.org/2003/04/emma" version="1.0">
            <emma:interpretation id="{84E19707-AB43-41BD-99D6-DEB911F19CD3}" emma:medium="tactile" emma:mode="ink">
              <msink:context xmlns:msink="http://schemas.microsoft.com/ink/2010/main" type="line" rotatedBoundingBox="10757,16085 12595,16376 12447,17309 10609,17018"/>
            </emma:interpretation>
          </emma:emma>
        </inkml:annotationXML>
        <inkml:traceGroup>
          <inkml:annotationXML>
            <emma:emma xmlns:emma="http://www.w3.org/2003/04/emma" version="1.0">
              <emma:interpretation id="{D5325BF9-9C6E-40D7-8D7C-F956F31B58D5}" emma:medium="tactile" emma:mode="ink">
                <msink:context xmlns:msink="http://schemas.microsoft.com/ink/2010/main" type="inkWord" rotatedBoundingBox="12082,16295 12595,16376 12447,17309 11935,17228">
                  <msink:destinationLink direction="with" ref="{1B6A05A1-A89B-4DE7-9138-F6E4B89D0475}"/>
                  <msink:destinationLink direction="with" ref="{6BBAF5F0-3EA3-46E5-9FA1-7208BAA39175}"/>
                  <msink:destinationLink direction="from" ref="{BD7471FD-DB83-4429-89C6-7206D02F44B5}"/>
                </msink:context>
              </emma:interpretation>
              <emma:one-of disjunction-type="recognition" id="oneOf0">
                <emma:interpretation id="interp0" emma:lang="en-IN" emma:confidence="0">
                  <emma:literal>11M.</emma:literal>
                </emma:interpretation>
                <emma:interpretation id="interp1" emma:lang="en-IN" emma:confidence="0">
                  <emma:literal>1M,</emma:literal>
                </emma:interpretation>
                <emma:interpretation id="interp2" emma:lang="en-IN" emma:confidence="0">
                  <emma:literal>11M,</emma:literal>
                </emma:interpretation>
                <emma:interpretation id="interp3" emma:lang="en-IN" emma:confidence="0">
                  <emma:literal>pyx.</emma:literal>
                </emma:interpretation>
                <emma:interpretation id="interp4" emma:lang="en-IN" emma:confidence="0">
                  <emma:literal>pyx,</emma:literal>
                </emma:interpretation>
              </emma:one-of>
            </emma:emma>
          </inkml:annotationXML>
          <inkml:trace contextRef="#ctx0" brushRef="#br0">2452 3105 53,'0'-9'253,"0"-5"5,0-3-19,8 3-156,1 0-169,6 0-88,9 2-51,8-1-17</inkml:trace>
          <inkml:trace contextRef="#ctx0" brushRef="#br0" timeOffset="869322.5429">2127 2779 260,'0'0'284,"-9"0"21,9 0-49,0 11-71,-10 3-40,1 14-20,0-1-8,-2 9-10,3-5-14,-1 11-16,0 1-14,-2-1-12,2 0-10,0 2-9,-1-2-8,1 0-5,0-5-6,-1-1-4,10-5-1,-9 2-2,9-7-2,-9 1-1,9-12-3,0 1-6,0 0-11,0-5-18,-9-5-25,9 5-30,0-8-38,0 3-49,-11-6-113,11-6-50,0 3-11,-9-8 12,18 0 30</inkml:trace>
          <inkml:trace contextRef="#ctx0" brushRef="#br0" timeOffset="869695.5635">2136 2817 198,'0'-17'361,"11"7"25,-2 4 11,-1 1-114,-8 5-107,9 0-73,2 11-49,7-1-22,-8 11-12,8 0-6,1 0-7,-1 11-10,2-5-11,-1-1-20,-10 5-23,11-4-36,-12 0-42,1-7-76,0 2-84,2-7-32,-11 1-2,9-5 21</inkml:trace>
          <inkml:trace contextRef="#ctx0" brushRef="#br0" timeOffset="869505.554">2512 2668 189,'10'-16'297,"-10"6"14,0 4-19,-10 0-100,1 12-70,0 0-43,-10 10-22,10-2-12,-20 9-7,10 2-10,1 6-12,-10 8-7,-1 3-9,1-4-15,9-2-24,-10 1-35,3-1-62,-3-4-103,1-1-53,0-4-17,-10-6 8</inkml:trace>
          <inkml:trace contextRef="#ctx0" brushRef="#br0" timeOffset="868187.4821">830 2720 176,'0'-10'321,"10"-1"26,-1 1 3,-9 5-97,9-1-79,1 0-53,-1 6-29,0 0-19,0 0-9,11 6-11,-11 0-7,1 5-3,-1 4-2,0 6 1,1-1 1,-1 8 2,-9-3 7,0 13-4,0-6-4,0 6-6,-9-7-6,9 5-6,-10-4-10,1-1-2,0 2-3,-1-2-3,-8-4-5,7-1-12,2 1-18,0-7-25,9-3-35,-9-1-39,-1 0-48,10-6-56,-9 0-108,9-4-42,0-6-4,0-6 22,0 1 41</inkml:trace>
          <inkml:trace contextRef="#ctx0" brushRef="#br0" timeOffset="868391.4918">943 2599 177,'0'-16'360,"0"7"29,0-2 15,0 5-105,0 1-108,0-1-78,0 6-50,-9 0-21,9 6-10,-10-1-2,10 4-1,-18 8-4,7-1-3,2 4-6,-9 3-6,8-2-9,-8 0-12,8-1-20,-8-4-27,-2 5-33,3-5-41,-3 0-49,11-5-78,-10-5-63,-1-6-17,11 0 9,1-6 29</inkml:trace>
          <inkml:trace contextRef="#ctx0" brushRef="#br0" timeOffset="868560.5018">1009 2493 231,'9'0'303,"1"0"28,-1 11-40,0-1-73,1 0-52,-10 7-35,9 5-30,0-2-22,0 2-19,2-1-17,-2 0-14,10 0-13,-10 6-16,10-7-27,-10 2-40,11-2-53,-11-4-92,0 1-94,0-7-41,1 0-4,-10 1 20</inkml:trace>
        </inkml:traceGroup>
      </inkml:traceGroup>
    </inkml:traceGroup>
  </inkml:traceGroup>
</inkml:ink>
</file>

<file path=ppt/ink/ink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1.24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4E02F9F7-FDFD-44A5-B9DA-0C137F83B4DA}" emma:medium="tactile" emma:mode="ink">
          <msink:context xmlns:msink="http://schemas.microsoft.com/ink/2010/main" type="inkDrawing" rotatedBoundingBox="4249,13853 12171,13799 12172,13971 4251,14025" semanticType="underline" shapeName="Other">
            <msink:sourceLink direction="with" ref="{550ED7EA-0C73-4006-B361-3C92AA7BB44E}"/>
            <msink:destinationLink direction="with" ref="{A26CA6E5-057A-435B-836F-4367F8F3C655}"/>
          </msink:context>
        </emma:interpretation>
      </emma:emma>
    </inkml:annotationXML>
    <inkml:trace contextRef="#ctx0" brushRef="#br0">27 7 169,'-9'-6'244,"9"6"5,-9 0-55,9 0-47,0 0-31,0 0-13,0 0-5,-11 0 4,11 0 6,0 0 6,0 0 3,0 0-2,0 0-3,0 0-7,0 0-12,0 6-13,0-6-15,11 0-15,-11 0-16,0 0-11,0 0-10,0 5-4,9-5-5,0 0 0,1 6 0,-1-1-1,10 1 2,8-1-1,1 1 1,11-3-2,-1 4 0,-1-3 0,9 2-1,2-6-1,-2 0 0,11 0 1,-10 0-2,10 0-2,-2 0 0,2 5-2,9-5-2,-10 6-5,1-6-1,9 5-1,-10-5-4,1 0-5,-11 6-3,11-1-5,-11 0-7,-7-1-6,-2 3-4,-9-1 3,1-2 3,-1 1 7,-10 0 8,10-5 8,-8 6 7,-2-1 4,1-5 0,0 0 4,-1 6 1,2-6 0,-11 0 1,10 5-2,-1-5 0,-8 0-8,8 0 2,-9 0 2,11 5 0,-1-5 3,-1 0 1,10 6 8,-8-6-3,8 0 2,0 5-1,-1-5 0,1 0-1,1 0 0,-1-5 0,9 5-1,2 0-1,-2-6 0,1 6 0,-1 0 0,0-5 0,11 5 0,-11 0 1,11 0 1,-2 0-1,2 0-1,-11 0 2,10-5-2,0 5-8,-9 0 4,9 5 3,-9 0 0,-1-5 0,0 0 0,11 0 8,-11 0-2,0 0-2,11 0-1,-2-5 0,2 5 0,7-5-1,2-1 1,9 1 0,-10 5 0,10-6-1,-1-4 0,1 10 0,1-10 0,-12 3 0,12 3 1,-1-1-1,0 0 2,-1-1-2,10 6-1,-9-5-2,-1 5 0,2-6 0,8 1-3,-10-1 0,12 6 1,-3-4-2,1 4 3,1 0 2,7-7 2,-7 4 3,9 3 1,-1-6 2,1 1 1,0 5-2,-2 0 7,2-6-4,0 6-2,-10-5-1,10 5-3,-10 0-1,1-6-8,-2 6 4,2 0 1,-1 0 0,10 0-1,-11 0-1,11 0 2,0 0-4,-1 0-1,10 0 2,10 0-2,-10 0 0,9 0 1,-9 6-1,19-6 0,-10 0-2,0 5-1,2 1 0,-11-6 1,0 11-2,0-8 1,-1 4-3,-18-3 2,-9 2 1,-1-1-1,-8-5 2,-9 6 7,-11-6 2,0 5 5,-8 1 5,-12-6 9,-6 5 12,7-5 5,-8 0 8,-10-5 1,9-1-4,0 6-2,-9-5-13,11-1-10,-11 6-5,9-5-5,-9-1-6,8 2-8,-8 4-13,0-7-16,9 7-27,-9 0-32,0-3-38,0 3-47,0-6-71,0 6-71,0 0-20,0 0 7,0 6 30</inkml:trace>
  </inkml:traceGroup>
</inkml:ink>
</file>

<file path=ppt/ink/ink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1.29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9ABFD5D1-EFFC-4A54-8A03-9B2DBB32EE08}" emma:medium="tactile" emma:mode="ink">
          <msink:context xmlns:msink="http://schemas.microsoft.com/ink/2010/main" type="inkDrawing" rotatedBoundingBox="3677,14460 4083,14696 3872,15059 3467,14823" semanticType="callout" shapeName="Other">
            <msink:sourceLink direction="from" ref="{8411A01E-0CC6-4FAC-931A-3FFE584E4EFA}"/>
            <msink:sourceLink direction="to" ref="{82EF5506-0066-4E4A-8222-95EDE198B0E2}"/>
          </msink:context>
        </emma:interpretation>
      </emma:emma>
    </inkml:annotationXML>
    <inkml:trace contextRef="#ctx0" brushRef="#br0">262 72 23,'9'-11'274,"2"1"43,6 0 34,-6-1-56,-2 5-67,-9-5-47,0 6-26,9 0-37,-9 5-32,0-4-27,0 4-21,0 0-18,-9 0-8,9 4-6,-20 1 2,11 0 2,-10 1 4,1 5 4,-1 0 3,1-1 3,-1 0 4,-1 6 4,2-6 4,-10 11-1,9-5 1,1 0-4,-2 0-4,11 1-5,-10-3-5,10 3-3,0-2-4,-1 1 1,1-5-2,9 0 1,-9 0 2,9-1 1,9-6 4,-9 7 1,9 0 2,10-5 3,0-1 0,-1 4 1,2-9-4,8 7-2,0-3-4,-1 2-4,12-6-3,-11 6-2,-1-1-1,1 0-1,1-5-2,-1 5-1,-9 1-3,-1-6-7,2 5-10,-11-5-12,10 0-17,-19 4-18,9-4-16,0 0-20,1 0-21,-10-4-25,0 4-27,9 0-50,-9 0-102,0-5-40,0 5-3,0-6 19,9 1 33</inkml:trace>
  </inkml:traceGroup>
</inkml:ink>
</file>

<file path=ppt/ink/ink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1.28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5632663-46B4-4D75-9F1F-D64B68A8A38B}" emma:medium="tactile" emma:mode="ink">
          <msink:context xmlns:msink="http://schemas.microsoft.com/ink/2010/main" type="inkDrawing" rotatedBoundingBox="3627,14683 5101,14582 5106,14641 3631,14742" shapeName="Other"/>
        </emma:interpretation>
      </emma:emma>
    </inkml:annotationXML>
    <inkml:trace contextRef="#ctx0" brushRef="#br0">1476 25 205,'0'0'246,"0"0"-7,0 0-55,0 0-48,0 0-36,0 0-23,0 0-13,0 0-12,0 0-7,-9 0-8,9 0-7,0 0-8,0 0-9,0 0-6,0 0-1,0 0-1,0 0 0,-10-6 4,10 6 2,0 0 4,0 0 5,-9 0 1,9 0 0,-9 0-4,-1-4-2,1-2-4,-11 6-2,2-5-3,-1 5-1,1 0 1,-10-5-1,-10 5 0,0 0-2,-9 0 2,0 5-1,0 0-3,-9-5 1,-10 10-1,9-10 0,1 11-1,-1-6 1,2-5 1,-2 6 1,10-1-1,-9 0 0,9-5 2,9 6 3,-9-1 1,9-5 1,1 5-1,0 0 1,-2-5-2,2 6-3,8-2-1,-8 2-1,0 1-1,8-3-1,1 1 0,0 0 1,10 1-1,-1-6 7,10 5 15,-2-5 17,2 0 15,0 0 7,9 0 5,0-5-3,-9 5-12,9-6-16,0 1-15,0 5-6,0-5-6,0 1-9,0 4 1,0 0-1,0-7-1,0 7-3,0 0-4,0 0 4,0 0-13,0 0-1,0-6 0,0 6 0,0 0-1,0 0 0,0 0 6,0 0-4,0 0-7,0 0-8,0 0-15,9 0-23,-9-4-38,0 4-87,0 0-90,0-6-40,0 6-10,0-5 12</inkml:trace>
  </inkml:traceGroup>
</inkml:ink>
</file>

<file path=ppt/ink/ink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0:55.96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5AB4E7F2-D2B7-4110-8714-44E91920AB43}" emma:medium="tactile" emma:mode="ink">
          <msink:context xmlns:msink="http://schemas.microsoft.com/ink/2010/main" type="writingRegion" rotatedBoundingBox="2484,15905 3706,15905 3706,16405 2484,16405">
            <msink:destinationLink direction="with" ref="{13BC616A-B286-497C-8504-C0478FC8DA07}"/>
          </msink:context>
        </emma:interpretation>
      </emma:emma>
    </inkml:annotationXML>
    <inkml:traceGroup>
      <inkml:annotationXML>
        <emma:emma xmlns:emma="http://www.w3.org/2003/04/emma" version="1.0">
          <emma:interpretation id="{81D86D01-021C-463B-8E2D-EC43F156A5BE}" emma:medium="tactile" emma:mode="ink">
            <msink:context xmlns:msink="http://schemas.microsoft.com/ink/2010/main" type="paragraph" rotatedBoundingBox="2484,15905 3706,15905 3706,16405 2484,16405" alignmentLevel="1"/>
          </emma:interpretation>
        </emma:emma>
      </inkml:annotationXML>
      <inkml:traceGroup>
        <inkml:annotationXML>
          <emma:emma xmlns:emma="http://www.w3.org/2003/04/emma" version="1.0">
            <emma:interpretation id="{E2C5403E-A93E-4F98-8BA4-A3A9028B5FD7}" emma:medium="tactile" emma:mode="ink">
              <msink:context xmlns:msink="http://schemas.microsoft.com/ink/2010/main" type="line" rotatedBoundingBox="2484,15905 3706,15905 3706,16405 2484,16405"/>
            </emma:interpretation>
          </emma:emma>
        </inkml:annotationXML>
        <inkml:traceGroup>
          <inkml:annotationXML>
            <emma:emma xmlns:emma="http://www.w3.org/2003/04/emma" version="1.0">
              <emma:interpretation id="{DD4D712F-0481-41D9-809E-5FC3031171F2}" emma:medium="tactile" emma:mode="ink">
                <msink:context xmlns:msink="http://schemas.microsoft.com/ink/2010/main" type="inkWord" rotatedBoundingBox="2484,15905 3706,15905 3706,16405 2484,16405">
                  <msink:destinationLink direction="with" ref="{4C754A7E-70DD-4C70-AF39-3F25F0BC4944}"/>
                  <msink:destinationLink direction="with" ref="{3CF44BDF-45C7-4A09-97D4-0D0AEE53B766}"/>
                  <msink:destinationLink direction="with" ref="{DB3AB2DF-48A4-4DEB-B5BF-2943F39D67B9}"/>
                </msink:context>
              </emma:interpretation>
              <emma:one-of disjunction-type="recognition" id="oneOf0">
                <emma:interpretation id="interp0" emma:lang="en-IN" emma:confidence="0">
                  <emma:literal>yes</emma:literal>
                </emma:interpretation>
                <emma:interpretation id="interp1" emma:lang="en-IN" emma:confidence="0">
                  <emma:literal>tes</emma:literal>
                </emma:interpretation>
                <emma:interpretation id="interp2" emma:lang="en-IN" emma:confidence="0">
                  <emma:literal>Jos</emma:literal>
                </emma:interpretation>
                <emma:interpretation id="interp3" emma:lang="en-IN" emma:confidence="0">
                  <emma:literal>Jed</emma:literal>
                </emma:interpretation>
                <emma:interpretation id="interp4" emma:lang="en-IN" emma:confidence="0">
                  <emma:literal>tees</emma:literal>
                </emma:interpretation>
              </emma:one-of>
            </emma:emma>
          </inkml:annotationXML>
          <inkml:trace contextRef="#ctx0" brushRef="#br0">1213-1 56,'0'3'208,"0"-3"17,0 6-40,0-1-52,0 1-37,0-1-17,0 1-2,0-1-10,0 1-4,0 4-6,0-6-4,0 7-7,0 0-7,0 0-3,0 5-3,0-6 0,0 6-1,0-5 1,0-2 0,0 8 1,0-7-2,0 7-2,0-7 1,0 1-2,0 4-1,0-4-5,0 5-3,0-6-1,0 5-4,0-2-3,-11 1 0,11-3 1,0 0 2,-8 6 3,8-8 1,-9 2 1,9 0 2,-11 0-2,2-8-1,9 5-1,-9 1-1,0-4 0,9 1 0,-10 5-1,1-6 2,0 1 0,-1-3 6,1 4-4,0-3-3,-11 2-1,11 0-2,0-6-2,-1 5-8,1 0 3,0 1 1,-1-6-1,1 0 2,-11 5-1,11-5 1,-10 0-3,10 0 0,-9 0-1,8 0-2,-8 0 1,-2 0-2,11 5 0,-10-5-1,1 0-1,-1 0 0,-1 0-2,2 0 1,-1 4-1,1-4 2,-1 0 3,-1-4 1,11 4-1,-10-5 3,10 0 1,-9-1-1,-1 1 1,-1 0-3,2-7 1,8 8 1,-8-3-2,-1 4 0,10-3-1,-11 1 2,11-1-2,-10 1-2,10 5 1,0-6 1,-10 1 0,1-1 2,7 3 2,-6 3 4,6-8 4,2 5 5,0-3 3,0 1 1,-1-1-1,1 1 0,0-1-4,9 1-5,-10-1-3,1 3-7,0-4-2,-2-3-1,2 10 0,0-11 0,-1 6 0,-8 5 4,9-11-1,-1 6-1,1 1-1,0-3 1,-2 1-1,11 2 0,-9 4-1,9-6-1,-9 1-3,9 5-5,-10-5-7,10 0-4,0 5-6,0-6 0,0 6-9,0-5-6,0 5-9,-9 0-7,9 0-6,0 0-8,-9 0 4,9 0 6,-9 0 10,9 0 9,-10 0 12,10 0 9,0 0 6,0 0 10,0 0 2,0 0 2,10 0-3,-1-5-1,9 5-2,10 0-6,1 0-1,8 5 1,-9-5 2,11 5 0,-2 1 2,1 4 2,-10-5-1,9 1 0,-9 4 4,10-3 1,-10 2 1,0-4 1,1 1 0,-10-1 2,8-1 1,-8-4-2,1 7 3,-2-7 1,1 0 2,-10 0 2,0 0 5,1 0 2,-1 0 3,-9-7 2,0 7 3,9-4-1,-9 4-2,0 0-3,-9-5-3,9 5-4,-9 0 0,-1 0-7,1-6-5,-9 6-3,-1-5-9,-10 5 0,10 0-2,-8-5 5,-1 5 6,-1-4 1,10-3 8,-9 7-1,-1-6-4,1 2-2,10 4-1,-10-6-3,8 1 0,-8 5 4,1-5-3,-1 0-3,9 5-1,-10-6-1,1 6-2,0-5 0,-1 5-1,1 0 1,1 0 1,-1 0 0,8 0 3,1 0 0,-8 0 6,17 0 3,-8 0 7,7 0 8,2 0 7,9 0 9,-9 0 6,9 0 4,0 0 0,0 0-6,0 0-7,0 0-9,0 0-7,0 0-9,0 0-4,9 5-3,-9 6-1,9-6 0,2 6 1,-2-1 0,0 1 2,1 5 1,-1-7 0,9 4 5,-8 1 4,8-3 5,11 0 4,-10 6 2,9-6 2,1-2-1,8-4-1,0 1-3,1-1-4,0 1-3,0-6-2,-1 0-4,0 0 0,0 0-2,2 0 1,-2 0 2,1 0-2,-10 0 1,9-6 0,1 6 1,-1-5 1,2 5 0,-2-6 0,-9 1 4,10-4-3,-1-2 0,-9 0-2,1 5 1,8-5-2,-18 0-2,10 8 0,-1-8-5,-10 5 1,-8-5 2,8 6 0,-9-1 2,2 1-1,-2 5 5,-1-5-2,-8 5-1,11-4-1,-11 4-2,0 0 2,9-7 0,-9 7 1,0 0 0,0-6 0,0 6-1,0-4 0,0 4 0,0-6-1,0 1 0,0 0-13,0-6 5,0 6 6,0 0 1,0-1 0,-9 1 0,9 5 13,-11-4-9,11 4-5,0-7-1,-8 7-2,8 0-2,0-4 0,-9-2 0,9 6 0,0-5 1,-11 5 0,11-5 2,0 5 1,-9 0 0,9 0 2,0 0-1,0 0-1,0 0-1,0 0-2,-9 0 1,9 5-2,0 0 1,0-5 1,-9 10 0,9-3 1,-10 2 0,10 2 1,-9 0 0,9-1 1,-9 1 1,-1-1-1,1 1 0,9-1 0,-9-4 6,-2 3-3,-7 4 0,9-2-1,-1-8-1,-8 8-1,8 0-5,-8 0 2,-2-2 0,-8 2 0,10 0 1,-10 0-2,-1-5-3,1 5-5,-9-1-6,8-6-9,-8 8-6,9-7-9,-1 6-9,1-6-9,9 0-8,1-1-12,-2-4-22,11 0-50,-10-4-113,10-1-52,9-11-20,0 5-1,0-6 21</inkml:trace>
        </inkml:traceGroup>
      </inkml:traceGroup>
    </inkml:traceGroup>
  </inkml:traceGroup>
</inkml:ink>
</file>

<file path=ppt/ink/ink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9.18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69E513C8-2FE2-400B-BA6A-4C9E43E89842}" emma:medium="tactile" emma:mode="ink">
          <msink:context xmlns:msink="http://schemas.microsoft.com/ink/2010/main" type="inkDrawing" rotatedBoundingBox="3280,15920 5903,15754 5907,15816 3284,15982" shapeName="Other"/>
        </emma:interpretation>
      </emma:emma>
    </inkml:annotationXML>
    <inkml:trace contextRef="#ctx0" brushRef="#br0">2622 4 51,'-9'0'206,"0"6"1,9-6-30,-9 0-45,-1 0-36,10 0-30,-9-6-21,0 6-15,-1 0-11,1-5-8,0 5-2,-2 0-4,-7 0-2,9 0-1,-10 5 1,10-5-1,-10 0-1,10 6 1,-11-6 1,11 5 0,-10-5-1,10 0 0,-10 0-1,10 0 1,-11 5-1,2-5 2,-1 4-2,1-4 0,-1 0 2,-1 6-1,2-1 1,-1-5-2,1 6 0,-10-1 1,8 0-1,-8 1 1,10 4-1,-10-5 0,8 5 2,-8-3-1,10-7 0,-10 4 0,0-4 5,-1 5-4,1-5 0,0 0-1,-1 5 2,-8-5 3,9 0 0,-10 6 8,1-6 6,-11 0 7,11 5 2,0-5 3,-11 6-1,11-6-1,-11 0 0,2 5-2,-2-5 1,11 0-3,-1 6 0,1-6-3,0 0 5,-2 0-7,2-6-6,8 6-3,1 0-5,1 0-1,-1 0-11,9 0 2,-10 0 2,11 0-1,-1 0 0,0 0 0,1 0 0,-2 0 1,1 0 0,10 0 1,-9 0-1,-1 0 0,10 0 0,-11 6-1,1-6-1,1 0 1,9 4 1,-10-4-1,-1 0 0,2 7-1,8-7 1,-8 0 0,-1 0-1,-10 0 1,11 0 0,-1 0 1,1 3 0,-1-3 0,-1 6 0,3-6 0,6 5 0,-7-5-1,9 0 0,-10 0-1,10 0 0,-2 0 0,3 0 1,-1 0 0,-2 0-1,-7 0 1,9 0 1,9 0 0,-10 0 0,1 0 2,0 0 1,-1 0 0,1 0 1,0 0 2,-2 0 2,-7 0 1,9 0 2,-1 0 1,1 6-1,0-6-1,-1 0-1,1 5-1,0-5 0,9 0 0,-11 0-2,11 0 0,-9 0 0,9 0-1,-9 0 5,9 0-1,0 0 5,-10 0 4,1 0 3,0 0 0,9 0 1,-9 6-1,-1-6-2,1 0-3,0 0-3,-11 0-3,11 5-3,-1-5 0,1 6-1,0-6 0,0 0-1,-1 0 0,1 0 0,0 0-2,9 0 1,0 0 0,0 0 1,-11 0 0,11 0 1,0 0-1,0 0-3,0 0-5,11 0-11,-11 0-9,0 0-23,0 0-28,0 0-36,0-6-47,0 6-105,0-5-53,0 5-10,9-6 11,-9-5 28</inkml:trace>
  </inkml:traceGroup>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5:03.00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5BFAD58-F423-4DEC-8466-9191FE863A13}" emma:medium="tactile" emma:mode="ink">
          <msink:context xmlns:msink="http://schemas.microsoft.com/ink/2010/main" type="inkDrawing" rotatedBoundingBox="24458,3628 30364,3360 30373,3559 24468,3827" shapeName="Other">
            <msink:destinationLink direction="to" ref="{DAC1103A-F5FD-4E10-9280-C70789EC85DA}"/>
          </msink:context>
        </emma:interpretation>
      </emma:emma>
    </inkml:annotationXML>
    <inkml:trace contextRef="#ctx0" brushRef="#br0">-2 366 9,'0'-6'137,"20"1"-23,-11-1-26,-1 1-16,3-1-13,-2 1-11,10 0-5,-10-6-6,0 5-3,11-5-8,-3 7-4,3-6-5,-1-1-3,-1 0-5,10 5-3,1-5-3,-1 8-1,0-3-1,10-5-1,-10 6 0,9-1-1,1 1 2,9-1-1,-9 3 1,9-4 2,9 3-3,0-2-1,1 6-3,0-5 1,8 5 1,-8 0 2,8 0 1,10 0 4,-9 0 2,-1 0-1,11 0 2,-10 0-2,9 0 2,-8 0 0,-2-6 0,10 6-3,-10 0 0,1 0 0,0-5-10,-1 5 4,2-6 0,-1 6 1,9-5 1,-10 0-1,11-6 7,-10 7-5,9-2-2,1 0-1,-2-4-2,-8 5 5,8-5-2,2 5-2,-10-7-2,0 8 0,-1-3 0,1-2-6,-9 4 3,-1-1-1,1 1 3,0-1 0,-11 1 1,10-1-1,-9 3 1,-9-5 0,9 5 0,0-3 0,0 6-1,-10-5-1,11 5 1,-2-6-1,2 6 2,8 0 2,-9 0 1,9 0 1,-10 6 5,11-6 1,-9 5-2,9-5 1,-11 6 2,10-3-1,-9 5 1,0-8-2,0 3 3,0 3-1,-9-6 0,9 5-1,-9-5-3,-1 6 1,0-6-2,0 5 0,2-5-1,-10 0 1,17 0 0,-9 0-1,0 0 0,2 0 0,-2-5 1,-8 5 0,8-6 0,0 6-2,1 0 0,-10-5 1,11 5 0,-2 0-1,-9-6 0,10 6 1,-10 0 0,9 0 0,-8 0-2,8 0 0,-9 0 0,1-3 0,8 3-4,-18 0 2,10-8 3,-3 8 0,-6 0 0,-1 0 1,-1 0 3,1 0-3,-10 0-1,0 0 0,2 0 0,-2 0 0,0 0 0,1 0 1,-1 0 2,0 0 1,2 0-1,-3 0 2,1 0-1,11 0 0,-2 0-2,1 0-2,0 0 0,10 0 0,-11 0 0,1 0 0,9 0 2,-10 0 0,-7 0-4,7 0-8,-9 0-12,-9 0-20,-9 8-63,9-16-52,-9 8-25,0 0-8</inkml:trace>
  </inkml:traceGroup>
</inkml:ink>
</file>

<file path=ppt/ink/ink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9.41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3BC616A-B286-497C-8504-C0478FC8DA07}" emma:medium="tactile" emma:mode="ink">
          <msink:context xmlns:msink="http://schemas.microsoft.com/ink/2010/main" type="inkDrawing" rotatedBoundingBox="3093,16026 3458,15891 3461,15898 3096,16033" semanticType="underline" shapeName="Other">
            <msink:sourceLink direction="with" ref="{5AB4E7F2-D2B7-4110-8714-44E91920AB43}"/>
          </msink:context>
        </emma:interpretation>
      </emma:emma>
    </inkml:annotationXML>
    <inkml:trace contextRef="#ctx0" brushRef="#br0">367-1 123,'0'0'290,"0"0"21,0 0-12,0 0-84,0 0-73,0 0-50,-9 0-26,-1 0-15,1 7-9,-9-4-5,8 3-4,-8-1-8,-2 6-9,-8-5-5,10 5-6,-1-8-2,-10 8-2,10-5-1,1 5 0,-1-6-2,1 1-8,-2 4-18,1-6-34,1 3-53,9 3-114,-10-10-66,10 7-25,-2-7-2,11 0 24</inkml:trace>
  </inkml:traceGroup>
</inkml:ink>
</file>

<file path=ppt/ink/ink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1.26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BB140D9-BD34-4DF2-9D3C-AF796E750D0B}" emma:medium="tactile" emma:mode="ink">
          <msink:context xmlns:msink="http://schemas.microsoft.com/ink/2010/main" type="inkDrawing" rotatedBoundingBox="11684,13994 13469,13946 13470,13983 11685,14031" shapeName="Other">
            <msink:destinationLink direction="from" ref="{651EA516-64C9-4527-AE9F-D7C18CD59E8B}"/>
          </msink:context>
        </emma:interpretation>
      </emma:emma>
    </inkml:annotationXML>
    <inkml:trace contextRef="#ctx0" brushRef="#br0">-8 69 49,'-9'-5'180,"9"5"-5,0 0-46,0 0-34,0 5-22,0-5-6,0 0-1,0 0 0,9 0 0,-9 0 3,19 0-9,-1 0-7,1 0-11,10 0-12,8 0-6,-9-5-12,10 5-1,-1-6-1,2 2 1,-2-1-1,0-1 4,1 1 3,-1 5 3,11-5 2,-2-1 2,1 6 2,0-5-3,9 5-2,1-6 3,0 6-7,8 0-6,-8 0-1,9 0-4,-1 0-1,10 0-11,-10 0 4,12 0 2,-12 0-1,1 0 0,-1 0 0,-8 0 0,-9 6 0,-2-6 1,-9 0 0,1 0-1,-10 0 0,-9 0 1,-10 0 3,11 0 0,-11 0 1,-9 0 1,9 0 2,1 0-2,-10 0-1,0-6-1,0 6-1,0 0-2,0 0-4,0 0-6,0 0-8,0 0-10,9 0-12,-9 0-11,0-5-18,0 5-19,0 0-58,0 0-73,0 0-31,0-5-8,0 1 6</inkml:trace>
  </inkml:traceGroup>
</inkml:ink>
</file>

<file path=ppt/ink/ink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52.29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AEC2A39C-2B5A-40B1-9412-C4CF3B74891A}" emma:medium="tactile" emma:mode="ink">
          <msink:context xmlns:msink="http://schemas.microsoft.com/ink/2010/main" type="inkDrawing" rotatedBoundingBox="20539,12695 22010,12495 22025,12602 20553,12803" semanticType="underline" shapeName="Other">
            <msink:sourceLink direction="with" ref="{376DB849-D81C-467D-8CA6-D959148FE749}"/>
          </msink:context>
        </emma:interpretation>
      </emma:emma>
    </inkml:annotationXML>
    <inkml:trace contextRef="#ctx0" brushRef="#br0">37 249 138,'-9'0'275,"0"0"27,9 0-25,0 6-54,-11-6-41,11 0-24,0 0-13,-8 3-6,8-3-7,0 0-12,8-3-15,3 3-20,-2-6-16,9 1-17,10-1-11,0 1-9,20 5-4,-11-6-1,20 1-4,0-1 4,8 1-7,1-1-7,0 6-2,8-3-4,-8-3-3,10-5-8,-10 11 3,-1-11-2,1 6-4,-1-1-7,1 1-8,-9 0-8,-1 1-8,1-2-10,0-5-8,-20 0-9,0 1-9,-8-1-10,-10-5-10,-1 6-8,1-1-11,-10 6-6,0-5-7,2 4-9,-11-5-19,9 7-37,-9-7-56,-9 6-22,9 0 2,0-1 14</inkml:trace>
  </inkml:traceGroup>
</inkml:ink>
</file>

<file path=ppt/ink/ink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58.75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C7D01CC0-ACF0-4450-8E46-B8F5B788EB56}" emma:medium="tactile" emma:mode="ink">
          <msink:context xmlns:msink="http://schemas.microsoft.com/ink/2010/main" type="inkDrawing" rotatedBoundingBox="24295,12062 24307,12028 24322,12033 24310,12068" shapeName="Other"/>
        </emma:interpretation>
      </emma:emma>
    </inkml:annotationXML>
    <inkml:trace contextRef="#ctx0" brushRef="#br0">13-5 109,'-10'5'227,"10"-5"16,0 0-51,0 0-60,0 0-46,0 0-31,0 0-15,0 0-14,0 0-12,0 6-6,0-6-3,0 0-6,0 5-3,10-5-6,-10 5-9,0-1-17,-10-4-19,10 0-24,-9 7-36,9-7-50,0 0-33,0 0-8,9-7 7</inkml:trace>
  </inkml:traceGroup>
</inkml:ink>
</file>

<file path=ppt/ink/ink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2.63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11719E63-336F-4889-869D-2472EE67DE18}" emma:medium="tactile" emma:mode="ink">
          <msink:context xmlns:msink="http://schemas.microsoft.com/ink/2010/main" type="writingRegion" rotatedBoundingBox="5163,16163 5886,16163 5886,17046 5163,17046"/>
        </emma:interpretation>
      </emma:emma>
    </inkml:annotationXML>
    <inkml:traceGroup>
      <inkml:annotationXML>
        <emma:emma xmlns:emma="http://www.w3.org/2003/04/emma" version="1.0">
          <emma:interpretation id="{3578890A-BF7A-4061-A162-41A8086BD9BD}" emma:medium="tactile" emma:mode="ink">
            <msink:context xmlns:msink="http://schemas.microsoft.com/ink/2010/main" type="paragraph" rotatedBoundingBox="5163,16163 5886,16163 5886,17046 5163,17046" alignmentLevel="1"/>
          </emma:interpretation>
        </emma:emma>
      </inkml:annotationXML>
      <inkml:traceGroup>
        <inkml:annotationXML>
          <emma:emma xmlns:emma="http://www.w3.org/2003/04/emma" version="1.0">
            <emma:interpretation id="{7BA88A36-A19C-48B3-A150-D136ECA82E08}" emma:medium="tactile" emma:mode="ink">
              <msink:context xmlns:msink="http://schemas.microsoft.com/ink/2010/main" type="line" rotatedBoundingBox="5163,16163 5886,16163 5886,17046 5163,17046"/>
            </emma:interpretation>
          </emma:emma>
        </inkml:annotationXML>
        <inkml:traceGroup>
          <inkml:annotationXML>
            <emma:emma xmlns:emma="http://www.w3.org/2003/04/emma" version="1.0">
              <emma:interpretation id="{88A760D7-FA5B-40F2-9A35-B706EDAD7580}" emma:medium="tactile" emma:mode="ink">
                <msink:context xmlns:msink="http://schemas.microsoft.com/ink/2010/main" type="inkWord" rotatedBoundingBox="5163,16163 5886,16163 5886,17046 5163,17046">
                  <msink:destinationLink direction="with" ref="{ED9FD974-475D-4A09-AE91-D5724C449C11}"/>
                </msink:context>
              </emma:interpretation>
              <emma:one-of disjunction-type="recognition" id="oneOf0">
                <emma:interpretation id="interp0" emma:lang="en-IN" emma:confidence="0">
                  <emma:literal>In</emma:literal>
                </emma:interpretation>
                <emma:interpretation id="interp1" emma:lang="en-IN" emma:confidence="0">
                  <emma:literal>An</emma:literal>
                </emma:interpretation>
                <emma:interpretation id="interp2" emma:lang="en-IN" emma:confidence="0">
                  <emma:literal>sin</emma:literal>
                </emma:interpretation>
                <emma:interpretation id="interp3" emma:lang="en-IN" emma:confidence="0">
                  <emma:literal>pr</emma:literal>
                </emma:interpretation>
                <emma:interpretation id="interp4" emma:lang="en-IN" emma:confidence="0">
                  <emma:literal>1p</emma:literal>
                </emma:interpretation>
              </emma:one-of>
            </emma:emma>
          </inkml:annotationXML>
          <inkml:trace contextRef="#ctx0" brushRef="#br0">94 9 80,'0'0'266,"0"-6"37,0 6-13,0-3-68,0 3-50,9 0-30,-9 0-16,0 0-25,9 0-7,-9 0-7,0 3-10,10 3-9,-10 5-5,9-6 0,-9 12 0,9-7-4,2 6-7,-2 0-10,-9 4-12,0 1-11,0 6-8,0-2-3,0 8-4,0 0-1,0-4 8,0 4-4,-9 0 1,-2-2-1,11 5 3,-9-9-2,0 4-8,-1 1 3,1-1-1,0-3-5,0-8-8,-1 2-13,1 3-18,0-8-24,-2 4-25,2-5-30,9-5-33,-9 4-40,-1-4-61,10-1-70,-9-4-21,9-1 6,-9 1 27</inkml:trace>
          <inkml:trace contextRef="#ctx0" brushRef="#br0" timeOffset="312.0132">94-50 17,'-9'6'235,"9"-1"26,0 1 8,0 5-58,-10 3-43,10 3-18,-9 5-11,0 3-12,-11 8-9,1-1-12,1 4-12,-1 1-14,1-1-15,-10 2-11,8-6-12,2 0-7,-10-1-9,8 0-5,1-4-7,10-6-6,-9 0-6,8-5-12,1 0-4,9-5-23,-9-1-20,9-5-21,0 0-23,0-5-34,0 0-70,9-5-87,0-4-39,1-8-8,8 1 10,2-10 33</inkml:trace>
          <inkml:trace contextRef="#ctx0" brushRef="#br0" timeOffset="510.025">18-8 221,'10'-25'259,"-1"-2"15,11 6-70,-11 0-58,10 4-42,-10 7-23,9 0-17,-8 5-1,8 5-10,11 0-9,-10 5-4,9 5-2,1 6 4,-1 0-12,0 0-2,-1 12-5,-7-3-6,-1 3-4,-1-3-9,1-5-5,-1 8-10,-7-3-15,-2 2-16,0-6-23,1-4-32,-1-3-46,0-3-77,-9 0-51,10-5-17,-10-1 4,9-5 22</inkml:trace>
        </inkml:traceGroup>
      </inkml:traceGroup>
    </inkml:traceGroup>
  </inkml:traceGroup>
</inkml:ink>
</file>

<file path=ppt/ink/ink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7.72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068B46C3-6074-477F-B1D2-8593F5F20BFC}" emma:medium="tactile" emma:mode="ink">
          <msink:context xmlns:msink="http://schemas.microsoft.com/ink/2010/main" type="inkDrawing" rotatedBoundingBox="7592,15462 7676,16762 7463,16776 7379,15476" semanticType="verticalRange" shapeName="Other">
            <msink:sourceLink direction="with" ref="{0B8C0853-FA2A-47FB-B3A4-BC4E37A03E16}"/>
          </msink:context>
        </emma:interpretation>
      </emma:emma>
    </inkml:annotationXML>
    <inkml:trace contextRef="#ctx0" brushRef="#br0">91 1299 132,'9'0'274,"-9"0"28,0 0-28,0 0-57,0-5-51,0 5-32,8 0-22,-8 0-13,0 0-9,0-4-13,0 4 1,0 0-5,0-6-9,11 0-10,-11-4-7,9-1 2,-9 1-10,9-6-2,1-4 1,-1-2 3,0 2 1,-9-2-2,9-9-3,2 4-4,-3-5-4,1 0-3,-9 5-2,11-4-1,-2-1-4,-9 1-2,0 3-1,9 3-2,-9-3 0,0 3 0,0 5 0,0-4 0,0 4 0,0 4-1,0-5-3,0 5 0,0-5-2,0 6-1,0-6-2,-9 0 0,9 5 0,0-6-1,0 1 0,9-5-1,-9 4 1,0-3-2,0 3 1,0 2 2,0 3 2,0 1 3,0 0 1,0 5 0,0 1 4,0 5-4,0 0-4,0 0-5,0 5-2,0-6-2,0 6-5,0-5 5,0 5 1,0 0 2,0-5 1,0 5 1,0 0 2,0 0-1,0 0-1,-9-6-1,9 1-1,-9-1 0,9 2-2,0-1 0,0 0-1,-11-1-2,11 6-3,-9-5-2,9-1-4,-8 6-5,-3-5-2,11-1-1,-9 6 0,9-5 4,-9-1 4,9 6 3,-9-3 1,9-3 2,0 1-2,0-6-2,-10 0-1,10 5-3,0-4-7,0-1-7,0 7-5,-9-2-8,9 1-4,0-1-4,0 1-5,0 0-3,-9 5-6,9-6-11,0 1-9,-11 1 1,11 4 5,-8-7 10,8 1 14,0 6 17,0-4 11,-9-1 8,9 0 6,0-1 3,0-5 0,-11 6 3,11-1 2,0 1 1,0 0 2,0 1 1,0-2 1,0 1-1,-9-1-1,9 6 0,-9-5 1,0 0-1,9 5-2,-10-5-3,1 5-4,9 0-10,-9-6-13,9 6-16,-10 0-19,10-5-25,-9 0-46,9 0-71,0 0-54,-9-1-18,9-4 0,0 4 18</inkml:trace>
  </inkml:traceGroup>
</inkml:ink>
</file>

<file path=ppt/ink/ink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20.64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40496C4A-172B-49E1-8F2C-D6D91B94B643}" emma:medium="tactile" emma:mode="ink">
          <msink:context xmlns:msink="http://schemas.microsoft.com/ink/2010/main" type="inkDrawing" rotatedBoundingBox="10767,15120 10933,15243 10924,15255 10758,15133" semanticType="callout" shapeName="Other">
            <msink:sourceLink direction="with" ref="{B44DDC8B-F37B-4EE5-B9D6-AC0650B0232D}"/>
          </msink:context>
        </emma:interpretation>
      </emma:emma>
    </inkml:annotationXML>
    <inkml:trace contextRef="#ctx0" brushRef="#br0">-6 2 243,'0'0'313,"0"-6"24,0 6-42,0 0-82,11 6-61,-11-6-43,8 5-28,1 6-19,0-5-14,11 4-22,-11 5-28,1-4-30,8-5-36,-8 4-40,-1 0-58,0-5-101,0 6-42,2-6-12,7-5 12,-8 5 27</inkml:trace>
  </inkml:traceGroup>
</inkml:ink>
</file>

<file path=ppt/ink/ink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20.77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CE5EE747-3F57-4AAE-966D-D8F82D7A839E}" emma:medium="tactile" emma:mode="ink">
          <msink:context xmlns:msink="http://schemas.microsoft.com/ink/2010/main" type="inkDrawing" rotatedBoundingBox="11149,15316 11194,15081 11254,15093 11209,15327" semanticType="callout" shapeName="Other">
            <msink:sourceLink direction="with" ref="{9B2D0AF0-1629-4BA8-87BE-EE8DD891EB90}"/>
            <msink:sourceLink direction="with" ref="{9C219593-87DB-4E86-8CBF-406CCF50A0F8}"/>
          </msink:context>
        </emma:interpretation>
      </emma:emma>
    </inkml:annotationXML>
    <inkml:trace contextRef="#ctx0" brushRef="#br0">29 33 256,'18'-9'392,"-8"2"32,-10-3 21,9 10-117,-9-7-107,0 7-82,9 0-49,-9 0-31,0 0-22,0 7-13,0-1-17,10 5 1,-10-2-10,0 7-12,0 1-17,-10-3-24,10 3-24,0-1-44,-9-1-46,9 1-75,-9 5-89,-1-5-35,-8-1 1,9 1 24,-11 1 42</inkml:trace>
  </inkml:traceGroup>
</inkml:ink>
</file>

<file path=ppt/ink/ink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6.60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767A03D-E488-4A36-BD9E-71695F70D725}" emma:medium="tactile" emma:mode="ink">
          <msink:context xmlns:msink="http://schemas.microsoft.com/ink/2010/main" type="inkDrawing" rotatedBoundingBox="11589,15494 12062,15649 12042,15710 11569,15555" semanticType="callout" shapeName="Other">
            <msink:sourceLink direction="to" ref="{9B2D0AF0-1629-4BA8-87BE-EE8DD891EB90}"/>
          </msink:context>
        </emma:interpretation>
      </emma:emma>
    </inkml:annotationXML>
    <inkml:trace contextRef="#ctx0" brushRef="#br0">29-1 131,'-9'0'320,"0"0"24,9 0 13,0 0-101,-11 0-88,11 0-59,0 0-36,11 0-19,-11 0-14,0 0-8,9 0-11,0 5-10,1-5-7,-1 5-4,0 0 0,10-5 0,-10 6-2,11-1 1,-2-5 1,1 6 1,0-2 1,-1 1 3,2 0 2,8 1-1,-10-1 2,10 1-1,-8-1-2,8 1-1,-10 4-2,10-6-2,-8 2-4,-2 1-6,-8-3-5,8 1-7,-8 1-7,-1-1-5,0 0-4,2 1-3,-11-1-2,0 1-3,0-2-8,0 3-13,0-3-17,-11-4-29,2 5-51,0 0-76,-1-5-30,1 0-7,-10 0 13</inkml:trace>
  </inkml:traceGroup>
</inkml:ink>
</file>

<file path=ppt/ink/ink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36.291"/>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BD7471FD-DB83-4429-89C6-7206D02F44B5}" emma:medium="tactile" emma:mode="ink">
          <msink:context xmlns:msink="http://schemas.microsoft.com/ink/2010/main" type="inkDrawing" rotatedBoundingBox="11065,16269 11488,15462 11715,15581 11293,16388" semanticType="callout" shapeName="Other">
            <msink:sourceLink direction="to" ref="{9B2D0AF0-1629-4BA8-87BE-EE8DD891EB90}"/>
            <msink:sourceLink direction="from" ref="{D5325BF9-9C6E-40D7-8D7C-F956F31B58D5}"/>
          </msink:context>
        </emma:interpretation>
      </emma:emma>
    </inkml:annotationXML>
    <inkml:trace contextRef="#ctx0" brushRef="#br0">1 766 149,'0'11'248,"0"0"24,0-6-40,0 1-50,0-3-23,0-3-6,9 0 1,-9 0 6,0 0 2,0 0-1,0 0-7,10-3-15,-10 3-18,0-6-22,0 1-23,9-1-22,-9-5-16,9-3-11,-9 3-4,11-6 0,-11 1-2,0 0 2,0-1-3,0-3 0,0-2-3,0 2-1,0-7-2,0 1 3,0 0-4,0-7-3,0 4-1,0-9-2,0 6-1,0 0-6,9 1 1,0 3 2,-1-3-1,3 5-1,-2 4 1,10 2-2,-10-2 0,11 8-2,-3-8 0,3 0-1,-11 2-1,10 3 7,-1 7-2,-7-5-1,6 2-1,3 4-1,-2-2 0,1 0-7,-10 6 3,10-6 1,-1 6 1,-7 1 1,-2-2 0,0 6-1,1 0 1,-1 0-3,0 0-2,1 0-1,-1 0-5,-9 6-8,9-2-8,0 6-10,-9-4-13,0 5-19,0 0-24,11-1-31,-11-6-40,0 9-54,0-4-103,0-3-66,-11-1-16,11 0 15,0-5 36</inkml:trace>
  </inkml:traceGroup>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34:55.159"/>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AC1103A-F5FD-4E10-9280-C70789EC85DA}" emma:medium="tactile" emma:mode="ink">
          <msink:context xmlns:msink="http://schemas.microsoft.com/ink/2010/main" type="inkDrawing" rotatedBoundingBox="30910,2003 31342,4820 29874,5044 29443,2227" semanticType="callout" shapeName="Other">
            <msink:sourceLink direction="to" ref="{05BFAD58-F423-4DEC-8466-9191FE863A13}"/>
          </msink:context>
        </emma:interpretation>
      </emma:emma>
    </inkml:annotationXML>
    <inkml:trace contextRef="#ctx0" brushRef="#br0">0 257 192,'18'-16'256,"1"-6"18,0 1-57,-10 1-30,11-2-15,-11 2-16,0-7-11,0 11-7,1-5-12,-10 5-12,9 5-14,-9 0-8,9 0-14,-9 2-13,0 4-12,10 5-13,-1-6-9,0 6-10,11 0-9,17 6-5,0-1-1,20 1-2,0-3-3,8 8-1,1-5 1,8 5-1,2 0-1,-1-6 0,1 0 0,-1-1-2,-10-4 1,11 7-2,-10-7 1,0 0-1,-10 0-2,-10 0 2,2 0-1,-2 0 0,-17-7 2,-1 7 1,-8 0-1,-3 0 0,-6 0-1,-2 7 1,0-7 0,-9 10-1,0 1 1,-9 10 2,0 0 0,-2 11 1,2-1-2,1 11 0,8 12-2,-11 4-2,2 4 0,0 8-1,9 3 0,0 11 0,-10 13-2,1-3 3,9 8 5,-9-4 3,0 9 4,-2-7 5,2 6 5,9-5 0,-8-6-1,-3 5-1,2-6-1,0-3-1,-1-2-2,1-4-1,0-1-2,-2-4 0,2-6-2,1-6-2,-12-10 1,20 2-1,-9-8-1,0-6 0,-1-8 0,10 0 6,-9-7-4,9-10-2,0 0 1,-9-10-1,9 3 1,0-7-3,0 3 9,-11-3 3,11-7 0,-8 0 1,-1 0-1,0-7-1,-11-3-6,1-1 0,-9-5-2,-10-6-3,1 8-8,-9-8-11,-11-5-16,9 2-25,-8-2-32,0 1-45,0-1-68,-1 7-132,9-2-59,2 2-15,9 3 11,9 1 36</inkml:trace>
  </inkml:traceGroup>
</inkml:ink>
</file>

<file path=ppt/ink/ink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1:17.84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43630503-81AD-4267-BF41-E2FD1483702F}" emma:medium="tactile" emma:mode="ink">
          <msink:context xmlns:msink="http://schemas.microsoft.com/ink/2010/main" type="writingRegion" rotatedBoundingBox="6590,17231 7117,13743 7761,13840 7234,17328"/>
        </emma:interpretation>
      </emma:emma>
    </inkml:annotationXML>
    <inkml:traceGroup>
      <inkml:annotationXML>
        <emma:emma xmlns:emma="http://www.w3.org/2003/04/emma" version="1.0">
          <emma:interpretation id="{9CE9C57C-93EC-43C4-AB2A-C89E952F64C9}" emma:medium="tactile" emma:mode="ink">
            <msink:context xmlns:msink="http://schemas.microsoft.com/ink/2010/main" type="paragraph" rotatedBoundingBox="6590,17231 7117,13743 7761,13840 7234,17328" alignmentLevel="1"/>
          </emma:interpretation>
        </emma:emma>
      </inkml:annotationXML>
      <inkml:traceGroup>
        <inkml:annotationXML>
          <emma:emma xmlns:emma="http://www.w3.org/2003/04/emma" version="1.0">
            <emma:interpretation id="{0B8C0853-FA2A-47FB-B3A4-BC4E37A03E16}" emma:medium="tactile" emma:mode="ink">
              <msink:context xmlns:msink="http://schemas.microsoft.com/ink/2010/main" type="line" rotatedBoundingBox="6590,17231 7117,13743 7616,13818 7090,17307">
                <msink:destinationLink direction="with" ref="{068B46C3-6074-477F-B1D2-8593F5F20BFC}"/>
              </msink:context>
            </emma:interpretation>
          </emma:emma>
        </inkml:annotationXML>
        <inkml:traceGroup>
          <inkml:annotationXML>
            <emma:emma xmlns:emma="http://www.w3.org/2003/04/emma" version="1.0">
              <emma:interpretation id="{550ED7EA-0C73-4006-B361-3C92AA7BB44E}" emma:medium="tactile" emma:mode="ink">
                <msink:context xmlns:msink="http://schemas.microsoft.com/ink/2010/main" type="inkWord" rotatedBoundingBox="6590,17231 7117,13743 7616,13818 7090,17307">
                  <msink:destinationLink direction="with" ref="{4E02F9F7-FDFD-44A5-B9DA-0C137F83B4DA}"/>
                </msink:context>
              </emma:interpretation>
              <emma:one-of disjunction-type="recognition" id="oneOf0">
                <emma:interpretation id="interp0" emma:lang="en-IN" emma:confidence="0">
                  <emma:literal>f</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i</emma:literal>
                </emma:interpretation>
              </emma:one-of>
            </emma:emma>
          </inkml:annotationXML>
          <inkml:trace contextRef="#ctx0" brushRef="#br0">1 782 203,'10'-6'291,"-10"2"16,9-3-35,-9 4-83,0-8-57,0 5-36,9 1-15,-9-6-7,0 5-6,11 3-2,-11-8-4,9 0-4,-9 0 1,9 5 1,-9-4 4,0-1-4,9 1 4,-9 5 4,10-6 8,-10 0-6,0 6-6,9-6-2,-9 1-9,-9 5-8,9-6-19,0 0-2,0 0-3,9 1-4,-9 0-4,9-1-5,-9-4-2,0-1-4,0 0-2,11-5 0,-11-1-1,0 2-1,9-7-2,-9 1 0,9-7 0,-9 13 1,0-7-1,0 1-3,0 5 5,0-6-1,-9 7 2,9-2 1,-9 7 0,-2-6 4,11 4-5,0 7-6,0-5-10,0 2-16,0 4-17,0-2-26,0 6-29,0-6-32,-9 5-35,9 2-34,0-3-56,-9 4-79,9-3-22,0 1 7,0-6 29</inkml:trace>
          <inkml:trace contextRef="#ctx0" brushRef="#br0" timeOffset="513.0319">-123-328 261,'11'-5'337,"-11"5"22,9-5-29,-9 5-92,9 0-69,-9 0-45,19 5-22,-10 0-12,10 0-9,-1 5-7,2 7-15,8-1-15,0 0-16,-10 1-8,11-3-4,-1 3-5,-9 5-1,10-8-4,-11 8 0,1-2-9,0-3-11,-10 4-12,0 0-20,0-6-25,2 1-26,-11-5-30,9 6-32,-9-8-40,9 2-60,-9-6-55,-9 1-12,9-6 11,0 0 28</inkml:trace>
          <inkml:trace contextRef="#ctx0" brushRef="#br0" timeOffset="262.0193">86-58 60,'0'-6'261,"9"-3"23,-9 3-1,0-5-68,0 1-58,11 0-31,-11-1-19,9 0-8,-9-6-3,9 8-5,-9-2-4,0-5-7,0 7-10,0-8-11,0 6-14,0 0-12,0 0-12,-9 1-11,0 6-7,-2-2-4,2-1-3,-10 7-2,10 0 1,-9 0-5,7 7-4,-7-7-6,8 6-11,1-2-14,-11 3-18,11-4-20,0 3-30,-1-1-39,1 1-75,-9-1-69,7 1-26,-7-1-1,7-5 22</inkml:trace>
          <inkml:trace contextRef="#ctx0" brushRef="#br0" timeOffset="1533.0872">470-2695 29,'0'-6'227,"0"3"18,0-4-30,0 3-63,0 4-45,0 4-34,0 3-20,0 2-7,-9 2-3,9 5 3,0 4 1,0 13-2,0 4-5,0 5-2,-9 6-1,9-1 2,0 1-2,-11-1-1,11 0-3,-9-5-4,9 7-4,0-7-3,0-1-4,0 1-3,0-3-1,-9 3 0,18-4 0,-9-2-3,0 1 0,0-1-1,9-4-5,-9-6-13,11 6-25,-11-11-38,9 0-73,-9-4-109,0 4-55,0-11-21,9 1 8,-9-6 28</inkml:trace>
          <inkml:trace contextRef="#ctx0" brushRef="#br0" timeOffset="1901.109">28-1695 47,'0'3'279,"11"4"24,-3-7 17,10 4-80,2 2-72,-1-6-49,9 5-33,-1 1-20,2-1-16,-1 1-18,0-1-16,-8 0-18,8-1-18,-10 3-19,1-3-19,-10 2-16,0 0-15,2-1-5,-2 0 2,0-5 4,1 0 7,-10-5 7,9 5 12,0-11 11,1 1 12,-10 3 6,9-7 14,0-3 18,0 2 13,2-6 16,-2 4 12,0-4 21,1 6 18,-1-2 15,0 3 8,-9 1 0,10 3-6,-10 5-15,0 5-18,0-5-13,0 10-5,0 0 2,0 1 2,0 11 7,0-8 4,0 7-2,0 1-10,-10-3-10,10 8-10,-9-2-7,9 2-6,-9-5-6,9 4-5,0 0-11,-10-5-15,10-1-28,0 2-38,-9-3-50,9 3-92,0-6-85,0 0-33,0-2-1,0-4 24</inkml:trace>
        </inkml:traceGroup>
      </inkml:traceGroup>
      <inkml:traceGroup>
        <inkml:annotationXML>
          <emma:emma xmlns:emma="http://www.w3.org/2003/04/emma" version="1.0">
            <emma:interpretation id="{63C1F361-14A5-43B8-999A-BAD5FD9C0F7D}" emma:medium="tactile" emma:mode="ink">
              <msink:context xmlns:msink="http://schemas.microsoft.com/ink/2010/main" type="line" rotatedBoundingBox="7520,15381 7485,15359 7495,15342 7531,15365"/>
            </emma:interpretation>
          </emma:emma>
        </inkml:annotationXML>
        <inkml:traceGroup>
          <inkml:annotationXML>
            <emma:emma xmlns:emma="http://www.w3.org/2003/04/emma" version="1.0">
              <emma:interpretation id="{960516D4-EA2A-4752-886F-F94EA83D149D}" emma:medium="tactile" emma:mode="ink">
                <msink:context xmlns:msink="http://schemas.microsoft.com/ink/2010/main" type="inkWord" rotatedBoundingBox="7520,15381 7485,15359 7495,15342 7531,15365"/>
              </emma:interpretation>
              <emma:one-of disjunction-type="recognition" id="oneOf1">
                <emma:interpretation id="interp5" emma:lang="en-IN" emma:confidence="0">
                  <emma:literal>.</emma:literal>
                </emma:interpretation>
                <emma:interpretation id="interp6" emma:lang="en-IN" emma:confidence="0">
                  <emma:literal>a</emma:literal>
                </emma:interpretation>
                <emma:interpretation id="interp7" emma:lang="en-IN" emma:confidence="0">
                  <emma:literal>`</emma:literal>
                </emma:interpretation>
                <emma:interpretation id="interp8" emma:lang="en-IN" emma:confidence="0">
                  <emma:literal>-</emma:literal>
                </emma:interpretation>
                <emma:interpretation id="interp9" emma:lang="en-IN" emma:confidence="0">
                  <emma:literal>i</emma:literal>
                </emma:interpretation>
              </emma:one-of>
            </emma:emma>
          </inkml:annotationXML>
          <inkml:trace contextRef="#ctx0" brushRef="#br0" timeOffset="3458.1956">583-1125 101,'9'0'367,"-9"-5"47,0 5 28,0 0-52,10-6-100,-10 6-85,0 0-61,0 0-41,0 0-31,0 0-34,0 0-39,0 0-47,0 0-50,0 0-54,-10-5-67,10 5-129,-9 0-53,0-6-9,-2 6 19,11-5 40</inkml:trace>
        </inkml:traceGroup>
      </inkml:traceGroup>
    </inkml:traceGroup>
  </inkml:traceGroup>
</inkml:ink>
</file>

<file path=ppt/ink/ink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2:26.72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BA0D4091-D6B1-40F7-A4BA-94A795637D1D}" emma:medium="tactile" emma:mode="ink">
          <msink:context xmlns:msink="http://schemas.microsoft.com/ink/2010/main" type="writingRegion" rotatedBoundingBox="18034,7770 22427,8071 22129,12422 17735,12121"/>
        </emma:interpretation>
      </emma:emma>
    </inkml:annotationXML>
    <inkml:traceGroup>
      <inkml:annotationXML>
        <emma:emma xmlns:emma="http://www.w3.org/2003/04/emma" version="1.0">
          <emma:interpretation id="{ACBF5708-5B6D-4200-9C6A-F3545727D9DF}" emma:medium="tactile" emma:mode="ink">
            <msink:context xmlns:msink="http://schemas.microsoft.com/ink/2010/main" type="paragraph" rotatedBoundingBox="18779,7906 20632,7906 20632,9986 18779,9986" alignmentLevel="2"/>
          </emma:interpretation>
        </emma:emma>
      </inkml:annotationXML>
      <inkml:traceGroup>
        <inkml:annotationXML>
          <emma:emma xmlns:emma="http://www.w3.org/2003/04/emma" version="1.0">
            <emma:interpretation id="{203DA05B-82AD-49D8-B3BE-8C5407406EBE}" emma:medium="tactile" emma:mode="ink">
              <msink:context xmlns:msink="http://schemas.microsoft.com/ink/2010/main" type="inkBullet" rotatedBoundingBox="18568,9680 19235,7637 20932,8191 20265,10233"/>
            </emma:interpretation>
            <emma:one-of disjunction-type="recognition" id="oneOf0">
              <emma:interpretation id="interp0" emma:lang="en-IN" emma:confidence="0">
                <emma:literal>o</emma:literal>
              </emma:interpretation>
              <emma:interpretation id="interp1" emma:lang="en-IN" emma:confidence="0">
                <emma:literal>°</emma:literal>
              </emma:interpretation>
              <emma:interpretation id="interp2" emma:lang="en-IN" emma:confidence="0">
                <emma:literal>H</emma:literal>
              </emma:interpretation>
              <emma:interpretation id="interp3" emma:lang="en-IN" emma:confidence="0">
                <emma:literal>N</emma:literal>
              </emma:interpretation>
              <emma:interpretation id="interp4" emma:lang="en-IN" emma:confidence="0">
                <emma:literal>n</emma:literal>
              </emma:interpretation>
            </emma:one-of>
          </emma:emma>
        </inkml:annotationXML>
        <inkml:trace contextRef="#ctx0" brushRef="#br0">1479 254 219,'0'-53'385,"0"11"32,-20 0 20,-8 5-97,-9 5-103,-1 11-68,-18 5-38,-10 7-16,1 9-6,-20 9-11,0 11-12,1 13-14,-10 10-10,-1 9-10,1 11-10,0 11-7,0 10-10,10 12-1,-1 4-3,11 6-3,17 6 2,0-3 1,10 3 5,29-7-3,-2 2-1,20-7-2,11-4 0,16-2-1,1-4-2,29-6-2,-1-10-2,19 0-5,1-10-3,-2-12-3,20-10-2,-9-4-3,0-12-1,9-10 1,-10-11-1,10-10 4,0-11 9,0-10 13,0-7 14,0-14 15,0-5 13,-9-17 7,-9-15-2,-2-7-5,-8-14-11,-9-6-11,-11-5-7,-18-12-7,-17 7-5,-11-1-4,-20 2-6,-17 9-5,-11 10-6,-7 6-3,-21 11 0,1 10-8,-19 10-17,9 6-28,-9 15-44,-8 6-57,8 12-80,0 3-105,9 22-162,-9 0-66,18 16-7,1-1 30,0 12 65</inkml:trace>
        <inkml:trace contextRef="#ctx0" brushRef="#br0" timeOffset="-385.0224">454 936 3,'0'-5'268,"9"-6"30,0 0 20,1-6-58,8 8-69,11-2-43,-1 0-24,9 0-18,1 1-10,18 6-7,-8-7-10,9 11-8,-2-6-7,-7 12-10,-2-1-8,2 1-11,-11 5-9,0-2-11,-9 2-7,-8 5-2,-2 0-1,-8-1-1,-10 7 1,-10-6 1,1 5 1,0 0 0,-11-4 0,-8-3 1,10 3 0,-10-2 0,9 2 4,1-8-4,-2-4-3,1 6-2,10-5-1,0-6-1,9 5-6,0 0 1,0-5 1,0 5 0,9-5 1,0 6-2,10-2-1,1 9 1,-2-4 1,1 7-1,-10 1 0,10 3 1,-10 2 2,0 0 1,-9-2 1,0 2 2,0-2 2,-9 1 0,-10 0 4,1 0 0,-1 0 3,-10-4 0,1-6 0,1-2-1,-1-4-1,-1 6-3,-8-11-1,9 6-4,-1-12-2,10 6-11,-9-11-17,10 6-28,-2-4-44,1-2-57,1-6-88,8 1-104,-8 1-44,18-2-4,-9-3 27,18-2 49</inkml:trace>
      </inkml:traceGroup>
    </inkml:traceGroup>
    <inkml:traceGroup>
      <inkml:annotationXML>
        <emma:emma xmlns:emma="http://www.w3.org/2003/04/emma" version="1.0">
          <emma:interpretation id="{7C68163C-1893-48A3-AA23-47D0DF818EB0}" emma:medium="tactile" emma:mode="ink">
            <msink:context xmlns:msink="http://schemas.microsoft.com/ink/2010/main" type="paragraph" rotatedBoundingBox="17842,10568 22235,10869 22129,12422 17735,12121" alignmentLevel="1"/>
          </emma:interpretation>
        </emma:emma>
      </inkml:annotationXML>
      <inkml:traceGroup>
        <inkml:annotationXML>
          <emma:emma xmlns:emma="http://www.w3.org/2003/04/emma" version="1.0">
            <emma:interpretation id="{376DB849-D81C-467D-8CA6-D959148FE749}" emma:medium="tactile" emma:mode="ink">
              <msink:context xmlns:msink="http://schemas.microsoft.com/ink/2010/main" type="line" rotatedBoundingBox="17842,10568 22235,10869 22129,12422 17735,12121">
                <msink:destinationLink direction="with" ref="{AEC2A39C-2B5A-40B1-9412-C4CF3B74891A}"/>
                <msink:destinationLink direction="with" ref="{DCBBAC2F-5704-489A-AE76-CF91B8346F99}"/>
                <msink:destinationLink direction="with" ref="{41963A60-2978-4A85-9514-1ABD22C54B5B}"/>
              </msink:context>
            </emma:interpretation>
          </emma:emma>
        </inkml:annotationXML>
        <inkml:traceGroup>
          <inkml:annotationXML>
            <emma:emma xmlns:emma="http://www.w3.org/2003/04/emma" version="1.0">
              <emma:interpretation id="{D9FD75A8-EA1E-4D17-BD65-AB8E3FD64954}" emma:medium="tactile" emma:mode="ink">
                <msink:context xmlns:msink="http://schemas.microsoft.com/ink/2010/main" type="inkWord" rotatedBoundingBox="17842,10568 22235,10869 22129,12422 17735,12121">
                  <msink:destinationLink direction="with" ref="{C2C3EADD-BF8B-4F7D-868C-2379A8225B74}"/>
                </msink:context>
              </emma:interpretation>
              <emma:one-of disjunction-type="recognition" id="oneOf1">
                <emma:interpretation id="interp5" emma:lang="en-IN" emma:confidence="0">
                  <emma:literal>doubt</emma:literal>
                </emma:interpretation>
                <emma:interpretation id="interp6" emma:lang="en-IN" emma:confidence="0">
                  <emma:literal>double</emma:literal>
                </emma:interpretation>
                <emma:interpretation id="interp7" emma:lang="en-IN" emma:confidence="0">
                  <emma:literal>doubt.</emma:literal>
                </emma:interpretation>
                <emma:interpretation id="interp8" emma:lang="en-IN" emma:confidence="0">
                  <emma:literal>doubts</emma:literal>
                </emma:interpretation>
                <emma:interpretation id="interp9" emma:lang="en-IN" emma:confidence="0">
                  <emma:literal>double.</emma:literal>
                </emma:interpretation>
              </emma:one-of>
            </emma:emma>
          </inkml:annotationXML>
          <inkml:trace contextRef="#ctx0" brushRef="#br0" timeOffset="2519.1413">-496 3388 134,'-28'-11'281,"1"-6"16,-1 13-4,-1-1-98,1 0-60,-9 5-33,8 5-15,-9 4-4,0 8-5,10-1-5,-9 10-7,8 0-11,1 7-8,0-8-10,10 6-5,-2 7-4,2-6-4,8 0-3,1-6-4,9 1-2,0-1 2,0-5-1,9-6 1,1 1 0,-1 0 0,11-5-1,-2-6-3,1 0-3,9-5-2,1-5-2,-2 0-1,1-11-2,0 5 0,10-5-2,-10-4-1,0-6-1,1-1-1,-1 2 0,0-14-1,1 3 3,-1-11 0,9-2 4,-8-3 1,8-1 2,-9-6 1,0 6 0,-8-5 0,7 11 1,-8 0 2,-10 11 5,10 8 5,-10 3-1,2 3 1,-11 6-3,9 5-7,-9 1-5,0 10-6,0 0 0,-9 10 0,9 6 2,-11 11 3,-7 4 1,8 6-2,-8 6 1,-1 4-2,1 0-4,7 1 1,-6 5 1,6 0 2,-7 0-2,8-5-4,1-1-7,0 0-19,9-5-24,-9-3-35,9-8-42,0 0-47,9-5-70,0-5-91,10-5-31,-1-5 3,1-6 28</inkml:trace>
          <inkml:trace contextRef="#ctx0" brushRef="#br0" timeOffset="3657.2039">59 3583 162,'9'-16'275,"1"0"24,-1-1-30,-9 8-77,0-2-51,0 0-35,-9 6-25,-1-1-16,1 6-9,-10 6-5,1 5 0,-11 0-1,1 3 0,9 3-1,-8 4-3,7 7-3,1-3-4,1 3-5,-1-3-5,10 2-4,0-1-6,9 0-3,0-5-3,0 0-3,9 0-2,0-5 1,0-5-2,10 5 1,-10-7-2,10-1 0,1-5-1,-2 3-1,1-6-1,-1-6 0,10 3 0,-8-8-1,-2 0-2,1-6 0,-10 3 0,1-9 0,-1 2-2,0 0-2,-9 0 2,0 0-1,-9-1-1,9 8-1,-9-3 1,-1 6 0,10 1 0,-9 0 1,0 10 1,9 0 0,0 0 1,0 0 2,0 0 3,9 10 3,0-3 4,10 2 3,10-4 3,-10 6-1,18 0 1,-8-2-2,8-2-2,9-3-3,-7 2-3,-2-6-1,9 0-3,-8 0-3,0-6 0,0 2-1,-10-6-1,0 10-1,-10-6 1,2 1 2,-11 5 0,0-11 0,1 5-3,-1 1-1,-9 5-1,0 0 0,-9 5 3,-10 6 2,1 0 2,7 9 5,-7 2 2,-1 4 4,10-5 0,-1 11 1,1-6 0,18 1 0,-9-1-1,10 1-3,8-1 1,1 1-2,10-11 0,-1 5 0,0-5-2,10-6 0,-1-5-3,0 1-1,2-6-1,7 0-3,-8-6-2,-1-4 1,11-1-3,-20 1-3,9-11 1,-8 5-1,-1-4 0,0-7 0,-10-1 0,1 6 2,1-3 1,-11-2 0,0 6 1,0 5 1,-9 0-1,0 0 0,0 6-1,-9 5 2,0 0 0,9 5 1,-9 5 1,-11 0 1,12 1 2,-3 4 1,-7 7 1,8 3 0,1-4 1,0 10-3,-11 1 1,12-7-1,-1 8 1,-2-3 0,2 3 0,9-7 2,-9 0 0,9 0-2,0-5 1,0-1-3,0-5-2,9 1-3,0-5-6,11-1-8,-1-5-9,-1 0-8,10-5 2,-8-1-7,8-5-2,-1-3 0,1-3 3,0 2 2,1-12-5,-1 6 7,0-11 3,1-5 6,-11 1 2,10-13 3,11 3 2,-11-8 6,-1-4 5,1-4 4,1-4 5,8 10 7,-9-9 4,1 8 4,-1-1 1,-9 5 7,10 4 7,-20 13 6,10 5 2,-10-1 11,0 12-6,0 3-13,1 6-12,-10 6-11,9 0-8,-18 10-17,9 6 3,-10 5 4,-8 4 3,-2 18 2,-8 4 0,0 10 0,1 1 13,-1 11 2,-11 5 4,12 0 5,-1 4 4,-1-4 5,-8 6-9,18-8 1,-10-2-1,10-3-3,1-2-1,8-14-2,-8 2-4,9-6-1,-2-6-1,2-5-2,9-3-3,-9-12-2,9 0-4,0 1-3,-10-14-3,10 3-7,0-6-9,10-6-8,-10-4-3,9-5-2,0-7 0,11-4-1,-11-1 5,10-5 2,9 0 0,1 1 1,8 0 1,0 3 5,1 8 6,9-6 6,-9 5 7,8 4 6,2 6 4,-2 0 3,2 8 5,-11 3 1,0 3-10,-9 5 7,1 1 5,-1 7 2,-19-5 3,10 5 3,-19 5 16,9-5-3,-18 0-2,9 5-2,-9-5-3,-1 5-2,1-6-6,-10-5-5,10 1-3,-9 0-4,-2-11-4,1 6-8,1-2-9,8-4-12,1-4-18,-9-2-25,18 1-37,0-6-43,0-5-55,0 1-91,9-6-47,9 0-8,1-6 20,1-5 37</inkml:trace>
          <inkml:trace contextRef="#ctx0" brushRef="#br0" timeOffset="3905.2184">2737 3055 277,'29'-37'371,"-20"10"31,10 1-1,-10 10-130,0 0-92,-9 5-71,10 11-32,-20 5-16,10 12-5,-9 8-1,-10 17 2,1 13 0,9 8-11,-19 10-9,8 7-4,-8-2-2,-1 7-1,12 1-1,-12-8 1,1 2-6,-9-7-6,8-5-10,10-4-13,-9 0-18,-1-11-26,11-6-38,-10 1-51,9-11-65,1-4-98,7-19-84,-7 3-25,-1-12 9,10-10 36</inkml:trace>
          <inkml:trace contextRef="#ctx0" brushRef="#br0" timeOffset="4038.2247">2530 3498 25,'39'-16'260,"16"5"29,-7 7 21,17-2-76,-8 12-57,9 5-36,-1-2-28,1 7-19,-9 1-17,8-3-21,-17 8-18,7 0-17,-7 4-15,-20-5-19,10 0-25,-10-5-30,-10 6-40,1-1-65,-10 0-94,-9 0-41,0-1-9,-18-4 15</inkml:trace>
          <inkml:trace contextRef="#ctx0" brushRef="#br0" timeOffset="-34227.6576">3255 4497 127,'0'0'278,"0"-5"25,0 5-22,0-5-70,0 5-59,9-6-37,-9 6-32,0 0-20,0 0-15,0 0-14,0 0-9,0 0-15,0 0-5,0 0-7,9 0-8,-9 6-6,0-6-10,9 0-9,-9 5-18,10 0-25,-1-1-32,-9 3-52,9-3-81,2-4-36,-11 0-6,17 6 14</inkml:trace>
        </inkml:traceGroup>
      </inkml:traceGroup>
    </inkml:traceGroup>
  </inkml:traceGroup>
</inkml:ink>
</file>

<file path=ppt/ink/ink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2:31.053"/>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CBBAC2F-5704-489A-AE76-CF91B8346F99}" emma:medium="tactile" emma:mode="ink">
          <msink:context xmlns:msink="http://schemas.microsoft.com/ink/2010/main" type="inkDrawing" rotatedBoundingBox="17900,11950 20185,12178 20167,12358 17882,12130" semanticType="underline" shapeName="Other">
            <msink:sourceLink direction="with" ref="{376DB849-D81C-467D-8CA6-D959148FE749}"/>
            <msink:destinationLink direction="with" ref="{258A1C61-879F-44C0-B97A-9E82C1609DB9}"/>
          </msink:context>
        </emma:interpretation>
      </emma:emma>
    </inkml:annotationXML>
    <inkml:trace contextRef="#ctx0" brushRef="#br0">121 0 83,'-48'5'256,"11"6"33,8-6 1,20 12-53,9-3-27,20 3-15,7 4-9,20-4-12,10 3-15,9 2-18,19-7-19,18 6-19,10 1-17,8-6-17,1-1-15,20 7-16,-11-13-11,11 8-11,-11-7-8,0 0-9,-9-4-12,1-6-15,-10 5-17,-10-5-21,-9 0-27,-9-5-28,-11-1-25,-17 1-23,-11-4-32,-26-3-39,-11 1-50,-27 2-40,-21-7-4,-16-1 17,-21 3 40</inkml:trace>
  </inkml:traceGroup>
</inkml:ink>
</file>

<file path=ppt/ink/ink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2:31.210"/>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41963A60-2978-4A85-9514-1ABD22C54B5B}" emma:medium="tactile" emma:mode="ink">
          <msink:context xmlns:msink="http://schemas.microsoft.com/ink/2010/main" type="inkDrawing" rotatedBoundingBox="18507,12053 20888,12442 20870,12552 18489,12164" semanticType="underline" shapeName="Other">
            <msink:sourceLink direction="with" ref="{376DB849-D81C-467D-8CA6-D959148FE749}"/>
          </msink:context>
        </emma:interpretation>
      </emma:emma>
    </inkml:annotationXML>
    <inkml:trace contextRef="#ctx0" brushRef="#br0">293 0 195,'-94'0'272,"9"0"28,28 0-34,20 5-53,17 6-28,31-1-16,26 6-8,20 0-12,37 4-21,9 2-25,19 5-24,9 0-24,20-2-22,8 3-18,1-3-13,0-5-2,-10 2-5,1 0-5,-11-6-11,-7-1-19,-21 1-31,-8-5-45,-10 0-59,-19-5-97,-1-6-75,-8 0-26,-10 0 9,-8-6 31</inkml:trace>
  </inkml:traceGroup>
</inkml:ink>
</file>

<file path=ppt/ink/ink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8:02:59.93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6055B52-8AF2-464E-BD0D-E5E09E7D400F}" emma:medium="tactile" emma:mode="ink">
          <msink:context xmlns:msink="http://schemas.microsoft.com/ink/2010/main" type="writingRegion" rotatedBoundingBox="20792,287 31396,316 31384,4628 20780,4599"/>
        </emma:interpretation>
      </emma:emma>
    </inkml:annotationXML>
    <inkml:traceGroup>
      <inkml:annotationXML>
        <emma:emma xmlns:emma="http://www.w3.org/2003/04/emma" version="1.0">
          <emma:interpretation id="{EF8DF42B-B4E5-46FE-8892-7CA0377C3FC8}" emma:medium="tactile" emma:mode="ink">
            <msink:context xmlns:msink="http://schemas.microsoft.com/ink/2010/main" type="paragraph" rotatedBoundingBox="23059,302 31377,225 31404,3068 23086,3145" alignmentLevel="2"/>
          </emma:interpretation>
        </emma:emma>
      </inkml:annotationXML>
      <inkml:traceGroup>
        <inkml:annotationXML>
          <emma:emma xmlns:emma="http://www.w3.org/2003/04/emma" version="1.0">
            <emma:interpretation id="{CD8C14EF-87A4-4BB5-874F-14C0F2DBBB9A}" emma:medium="tactile" emma:mode="ink">
              <msink:context xmlns:msink="http://schemas.microsoft.com/ink/2010/main" type="line" rotatedBoundingBox="23059,302 31377,225 31404,3068 23086,3145"/>
            </emma:interpretation>
          </emma:emma>
        </inkml:annotationXML>
        <inkml:traceGroup>
          <inkml:annotationXML>
            <emma:emma xmlns:emma="http://www.w3.org/2003/04/emma" version="1.0">
              <emma:interpretation id="{E2E9AF01-8C77-47A4-B400-36989EDEB606}" emma:medium="tactile" emma:mode="ink">
                <msink:context xmlns:msink="http://schemas.microsoft.com/ink/2010/main" type="inkWord" rotatedBoundingBox="23059,302 26707,268 26733,3111 23086,3145"/>
              </emma:interpretation>
              <emma:one-of disjunction-type="recognition" id="oneOf0">
                <emma:interpretation id="interp0" emma:lang="en-IN" emma:confidence="0">
                  <emma:literal>Reply</emma:literal>
                </emma:interpretation>
                <emma:interpretation id="interp1" emma:lang="en-IN" emma:confidence="0">
                  <emma:literal>Triply</emma:literal>
                </emma:interpretation>
                <emma:interpretation id="interp2" emma:lang="en-IN" emma:confidence="0">
                  <emma:literal>Thinly</emma:literal>
                </emma:interpretation>
                <emma:interpretation id="interp3" emma:lang="en-IN" emma:confidence="0">
                  <emma:literal>Thirsty</emma:literal>
                </emma:interpretation>
                <emma:interpretation id="interp4" emma:lang="en-IN" emma:confidence="0">
                  <emma:literal>thinly</emma:literal>
                </emma:interpretation>
              </emma:one-of>
            </emma:emma>
          </inkml:annotationXML>
          <inkml:trace contextRef="#ctx0" brushRef="#br0">0 576 16,'9'-64'247,"0"6"25,2-1 18,7 7-89,10 5-47,9 0-35,11 5-18,9 0-13,-2 3-9,12 8-9,8 4-13,-1 6-12,11 0-19,0 11-8,0-1-4,-10 11-1,19 0 1,-20 5 0,2 6 6,-10 4-3,-9 6-2,-11 6-2,-18 5-2,1 6-2,-20 9 1,-9 1-1,-9 4 1,-20 6 1,1-5 1,0 5 2,-19 0 0,0 1 0,-10-2-2,2-4-1,-2 0-1,9-6-3,-7-5-2,16-4-2,2-6-2,0-1-1,17 0-4,3-9 0,-3 4 1,20-4 2,-9-1 0,18 0 1,-9-5 1,9 6 0,2-2 2,-3 2 0,12-1-6,-11 0 4,10-1 6,-1 1-3,-9 0 2,10 1-1,1-5 5,-11 3-2,10-4-6,-1-7 2,1 2 0,-1 0 0,2-5-1,8-1 0,-10 1 0,10-6 0,1 0 0,-10-11-1,9 0-2,-10 1 0,11-6 0,-10-6-2,9-3-1,-10-3-1,2 2 0,-11-5 2,10-2-2,-10 8 1,0-2 2,1 6-1,-10 0-2,9 6-2,-9 4 4,0 5-1,-9 6-4,9 6 2,0 5 3,-10 4 3,10 1-5,0 6 3,0-2 2,10 2 2,-10-1 1,9 5 1,11-6 5,-2 3 1,1-9 1,-1 8 1,10-5 1,0-8 1,11 2 0,-12 0 0,12-6-3,-2-5-1,0 0-2,1 0 2,-1 0 1,2-11 1,-11 0 0,-1 0 1,1-3 0,-8-3-3,8-4-4,-10 5 0,-8-5-3,8 0-2,-7 6-2,-2-1 1,-9 0 1,9 5-2,-9 2-3,0 2-2,0 3 1,0 4-1,0 0-2,-9 11 2,0-2 3,-2 7 2,-7 11 3,8-1 0,-8 10 1,-1 2 1,1 4 1,-2 0-1,11 1 0,-1 3 0,1 3-1,0 3 2,0-4 0,9 4-1,0-10 2,0 8-2,0-9 2,0 1-2,9-4-1,-9-13 0,0 3-1,9-8 8,-9-4-3,0 0-2,0-5 3,0-5 1,0-6 0,0 0-10,9-6 2,1-5-1,-10-5-5,9-6-4,-9-3-5,9-6-1,2-8-3,-2-2-2,0-11 0,10-1 2,-1 0 0,10-2 0,1-1 2,-1-3 1,0 13 1,10-3 0,-1 7 3,11 0 3,-11 9-1,11 1 2,-2 12 2,-9-2 2,2 7 2,7-1 3,-9 11 1,-8-1 1,8 12 1,-9-1 0,-8 6 4,-1 5 3,-1 10 4,-9 0 3,-9 11 4,0 5 0,-9 1-1,-9-1-2,-1 0-4,-1 0-2,-8 0-3,1 1-1,8-6-1,-10 1-2,1-7 0,0-6-4,-1 3-5,1-6-7,1-12-7,8 6-12,-9-11-15,8 0-23,11-5-31,0 0-38,9-10-48,0-2-71,0-2-83,18-14-30,2 3 7,8-8 28</inkml:trace>
          <inkml:trace contextRef="#ctx0" brushRef="#br0" timeOffset="-1012.0597">621 375 87,'-11'17'215,"-6"-3"24,6 8-60,2 9-30,-10 7-16,10 10-10,-9 4-11,8 1-13,1-1-9,0 7-14,-2-6-17,2 5-15,0-1-10,-1-4-11,1 0-7,0 0-3,0-6-2,9-5-6,-10 1-13,1-1-18,0-5-30,9-5-46,-11-1-80,2-3-83,0-7-36,-1 0-5,1-11 14</inkml:trace>
          <inkml:trace contextRef="#ctx0" brushRef="#br0" timeOffset="614.0321">3110 528 152,'19'-21'247,"-10"4"14,2 2-68,-2 5-63,-9 4-46,0 1-33,0 10-18,-9 6-7,-2 5 6,2 10 10,-10 7 14,-8 9 17,-1-1 9,0 12 9,8-1 2,-8 1 0,-1 6-4,12 5-8,6-7-5,-7 3-4,9-7-1,-1 3-4,10-3-5,0 0-6,0-5-6,10 0-12,-1-12-9,9 6-10,2-9-4,-12-7-4,12 0-2,-1-4-3,-1-7 0,2-10 1,-12 0-3,12-5 0,-2-10 0,1-1 0,-1-9-3,1-2 0,-10-5-2,2 2 0,7 4-2,-18 0 1,10-1-4,-10 12-1,9 0-1,-9 4 1,0 6-1,-9 9 1,9-2 4,-10 8 3,10 7-2,0 4 1,0 1 1,0-1 1,0 0 0,10 0 1,-1 1 5,0-2 1,10-1-2,-1-4 1,11 2 0,-10-8-2,9-3 0,1-5 0,-1-6-4,-1-6-1,1-5 1,11-3 1,-11-3 2,-1-4 3,2-7 6,-1 3 5,-9-2 3,-1 1 3,2 0 2,-12 9-4,3 2-5,-2 5-5,-9 10-4,0 0-7,-9 10-3,-2 17 0,-6 4 1,-3 11 0,2 11 0,-10 10 1,0 7-2,8 8 0,-8-2-1,0 2-1,-1 2-1,-8-2 2,19 2-1,-10-5 0,-1-2 1,1-5 1,9 1 2,-10-11-1,1-5 1,10-5 2,-10-6 0,-1 0 2,1-11 3,0-3 2,-1-8 0,1-9 2,-9 0 1,8-11 0,-8-6-3,9-5 2,-9-10-1,8 0 1,11-16 1,-1 1 0,0-12-2,10 1-2,9-12-1,0 7-4,9-1-3,1 5-5,8 0-9,10 6-13,1 6-21,8-2-35,0 6-54,20 7-71,-9 3-142,8 6-72,-1 5-27,2 1 13,9 0 42</inkml:trace>
        </inkml:traceGroup>
        <inkml:traceGroup>
          <inkml:annotationXML>
            <emma:emma xmlns:emma="http://www.w3.org/2003/04/emma" version="1.0">
              <emma:interpretation id="{21845103-436F-4805-A48E-38317547E567}" emma:medium="tactile" emma:mode="ink">
                <msink:context xmlns:msink="http://schemas.microsoft.com/ink/2010/main" type="inkWord" rotatedBoundingBox="28030,706 31382,675 31396,2256 28045,2288"/>
              </emma:interpretation>
              <emma:one-of disjunction-type="recognition" id="oneOf1">
                <emma:interpretation id="interp5" emma:lang="en-IN" emma:confidence="0">
                  <emma:literal>YINo</emma:literal>
                </emma:interpretation>
                <emma:interpretation id="interp6" emma:lang="en-IN" emma:confidence="0">
                  <emma:literal>y into</emma:literal>
                </emma:interpretation>
                <emma:interpretation id="interp7" emma:lang="en-IN" emma:confidence="0">
                  <emma:literal>y two</emma:literal>
                </emma:interpretation>
                <emma:interpretation id="interp8" emma:lang="en-IN" emma:confidence="0">
                  <emma:literal>Vivo</emma:literal>
                </emma:interpretation>
                <emma:interpretation id="interp9" emma:lang="en-IN" emma:confidence="0">
                  <emma:literal>y Wo</emma:literal>
                </emma:interpretation>
              </emma:one-of>
            </emma:emma>
          </inkml:annotationXML>
          <inkml:trace contextRef="#ctx0" brushRef="#br0" timeOffset="4308.2452">5948 437 62,'-9'-9'215,"-9"15"27,-10-3-41,9 14-29,-10 4-14,1 11-8,-9 0-6,-1 16-6,10-2-6,-20 7-9,21 11-15,-20 0-10,9 10-12,1-1-13,-11 7-15,11 0-13,-11-2-3,11 1-12,0 1-8,0-1-5,-1-5-6,-1 0-9,2-4-14,0-14-18,9 3-22,-1-11-26,11-1-32,-10-10-28,18-5-24,-8-6-18,7-10-50,11 1-59,0-13-17,11-4 11,7-4 20</inkml:trace>
          <inkml:trace contextRef="#ctx0" brushRef="#br0" timeOffset="4060.2277">5329 592 189,'0'-16'278,"0"-1"36,0 3-32,9-8-44,-9 6-27,9-1-13,0 2-13,-9 5-12,10-7-17,-10 6-22,9 2-23,-9-2-26,9 6-23,-9 5-23,0 5-19,0 6-9,0 5-1,0 10 1,0 1 3,-9 15 3,9-5 3,0 5-2,0 5-2,0-4-2,0 4 0,0-5-3,9 6-11,-9 0-14,0-6-21,11 0-26,-11 0-33,9-4-37,0-2-33,1-4-35,-1-5-35,9-6-62,1 0-61,1-10-9,-2-6 14,10-10 34</inkml:trace>
          <inkml:trace contextRef="#ctx0" brushRef="#br0" timeOffset="4638.2587">6616 608 166,'-9'31'245,"-1"7"19,1-2-64,0 6-36,-10 0-20,10 0-14,-11 7-10,2-8-6,8 7-7,-8 1-6,-1-3-11,-1 7-13,2-5-6,-1 4-10,-9-4-10,10 5-10,-2-6-7,-8 1-7,0 0-7,-1-1-8,11-5-4,-10 6-5,0-6-5,8-4-12,2-2-16,-1-5-27,10-3-30,0-3-34,9-2-33,0-3-43,0-4-83,9-10-41,9-3-6,1-6 16,1-8 29</inkml:trace>
          <inkml:trace contextRef="#ctx0" brushRef="#br0" timeOffset="5050.2829">6579 490 48,'0'7'141,"0"-1"-32,0-2-39,0 6-18,0 1-10,0 0-6,0 0-3,0 5 6,0-6 3,-10 1 1,10-1 0,0-5 2,0 5 0,-9-4-6,9-1-3,0 0-3,0-5 1,0 5-1,0-5 3,0 6 2,0-6 8,0 0 8,0 0 5,0 0 9,0 0 8,0 0 7,0 0 1,0 0-3,0 0-9,9-6-10,-9 6-13,0-5-12,0 0-12,10 5-8,-10-5-4,0-1-2,0 6-4,0-4 0,0-2-3,9 6-2,-9-5 0,0 5-1,0-5-1,9 5 0,-9 0 0,0-5 0,0 5 0,0 0 0,0-6-1,0 6-4,0 0-4,0 0-8,0 0-11,0-5-14,0 5-17,0 0-19,0-6-25,-9 6-34,9 0-65,0 0-62,0-11-24,0 8 0,0-8 19</inkml:trace>
          <inkml:trace contextRef="#ctx0" brushRef="#br0" timeOffset="5444.3036">7226 777 23,'-9'0'217,"9"-5"16,0-1-28,0 6-58,-9-5-46,9 5-29,0 0-16,-19 5-7,10 1 3,-10 5 8,1 3 11,-2 14 8,-8-8 11,10 12 5,-10 0 1,-1 5-3,10-1-7,-9 8-8,10-8-11,-2 6-11,1 0-12,1-4-8,-1 3-9,10 1-6,0-3-6,-2-3-3,-6 1-3,17-1-2,-11-3-9,2-7-10,0-5-14,9 0-17,-9-4-18,9-8-12,0 2-15,0-11-25,0 0-37,0-6-62,0-8-72,0-8-35,9-5-4,0-9 20</inkml:trace>
          <inkml:trace contextRef="#ctx0" brushRef="#br0" timeOffset="5676.3306">7114 665 49,'0'16'232,"-9"5"26,9 7-12,-10 3-56,10 0-31,0 7-18,0 4-14,10 5-13,-1 0-12,0 0-14,0 2-15,11-1-14,-1-1-13,-1 1-10,1 0-12,-1-6-6,2-6-6,-1-5-8,-10 2-12,10-7-12,-1-5-9,-9-6-12,2 2-20,-2-7-23,10-10-26,-10 0-22,0-10-28,10 5-41,-10-16-59,11-6-13,-2-4 9,1-8 22</inkml:trace>
          <inkml:trace contextRef="#ctx0" brushRef="#br0" timeOffset="5904.3315">7800 517 131,'0'-5'217,"0"-10"-8,0 4-47,0 11-40,0 0-21,0 17-9,-9-3 5,-1 8 9,1 9 7,0-4 0,-10 9-9,10 2-12,-11 4-15,-8 6-13,10-1-13,-10 1-13,0 5-9,-1 4-5,1-4-4,0 0-5,-1 0-2,1-1-8,10-4-7,-10 5-22,8-5-23,11-6-23,0-6-21,9 2-17,0-6-15,9 0-8,0-5-2,11-7-32,-2-9-56,1-1-26,9-10-4,1-5 11</inkml:trace>
          <inkml:trace contextRef="#ctx0" brushRef="#br0" timeOffset="6226.3476">7951 1132 133,'-10'14'252,"-19"3"29,11 8-39,-10 7-44,0 5-24,-1 1-17,11-2-9,-10 6-10,9 0-9,10 7-9,-2-2-9,11-5-8,0 7-10,11-3-7,-2-3-5,10-1-2,9-11-4,-10 7-7,11-11-18,8-2-4,0-5-6,2 2-8,7-5-5,-8-12-6,0 1 7,0-12-4,8-5-6,-18-11-4,9 2-5,-8-12-2,-1-5-4,-8-9-3,-11-7-2,-1 0-2,3-13-1,-11 10-1,0-9 0,-11 8-1,3 8 1,-12-3-1,-7 10-2,-1 5-6,0 1-8,8 9-13,-8 5-20,0 8-33,-1 3-44,11 0-62,-1 11-90,1 5-108,-1 1-43,10 5-3,9 0 30,0-2 59</inkml:trace>
        </inkml:traceGroup>
      </inkml:traceGroup>
    </inkml:traceGroup>
    <inkml:traceGroup>
      <inkml:annotationXML>
        <emma:emma xmlns:emma="http://www.w3.org/2003/04/emma" version="1.0">
          <emma:interpretation id="{92305A6E-E54F-49FB-AAAE-D7363C769D88}" emma:medium="tactile" emma:mode="ink">
            <msink:context xmlns:msink="http://schemas.microsoft.com/ink/2010/main" type="paragraph" rotatedBoundingBox="20781,4427 30142,4452 30141,4624 20780,4599" alignmentLevel="1"/>
          </emma:interpretation>
        </emma:emma>
      </inkml:annotationXML>
      <inkml:traceGroup>
        <inkml:annotationXML>
          <emma:emma xmlns:emma="http://www.w3.org/2003/04/emma" version="1.0">
            <emma:interpretation id="{800B733F-E283-484E-9E73-4AF9DDB4499B}" emma:medium="tactile" emma:mode="ink">
              <msink:context xmlns:msink="http://schemas.microsoft.com/ink/2010/main" type="inkBullet" rotatedBoundingBox="20781,4501 21599,4504 21598,4575 20780,4572"/>
            </emma:interpretation>
            <emma:one-of disjunction-type="recognition" id="oneOf2">
              <emma:interpretation id="interp10" emma:lang="en-IN" emma:confidence="0">
                <emma:literal>-</emma:literal>
              </emma:interpretation>
              <emma:interpretation id="interp11" emma:lang="en-IN" emma:confidence="0">
                <emma:literal>_</emma:literal>
              </emma:interpretation>
              <emma:interpretation id="interp12" emma:lang="en-IN" emma:confidence="0">
                <emma:literal>~</emma:literal>
              </emma:interpretation>
              <emma:interpretation id="interp13" emma:lang="en-IN" emma:confidence="0">
                <emma:literal>.</emma:literal>
              </emma:interpretation>
              <emma:interpretation id="interp14" emma:lang="en-IN" emma:confidence="0">
                <emma:literal>+</emma:literal>
              </emma:interpretation>
            </emma:one-of>
          </emma:emma>
        </inkml:annotationXML>
        <inkml:trace contextRef="#ctx0" brushRef="#br0" timeOffset="-165411.6147">-2284 4282 99,'0'-4'222,"0"4"7,0-6-39,0 6-35,0 0-27,0 0-13,0 0-9,0 0-3,0 0-2,0 0-2,0 0 0,0 0 0,0 0 0,0 0-1,0 0 0,0 0 0,0 0-4,0 0-1,0 0-5,0 0-6,0 0-6,0 0-8,0 0-13,10 0-14,-1 0-10,10-7-9,-1 7-9,2 0-6,8 0-1,-10 0-1,21 0-1,-11 0 1,9 7-1,-8-7-1,8 0 0,0 6 1,1-6-1,-1 0 1,2 0-1,-2 0 0,-9 0-1,10 0-2,-1 0-5,-9-6-7,1 6-10,-1-7-17,0 3-19,-10 4-24,1-5-32,1 0-39,-11-1-45,0 1-57,0 5-103,1-4-38,-1-3 0,0 2 28,1-6 45</inkml:trace>
      </inkml:traceGroup>
      <inkml:traceGroup>
        <inkml:annotationXML>
          <emma:emma xmlns:emma="http://www.w3.org/2003/04/emma" version="1.0">
            <emma:interpretation id="{FD2EEA70-0743-4989-92AD-A867D97B6A6A}" emma:medium="tactile" emma:mode="ink">
              <msink:context xmlns:msink="http://schemas.microsoft.com/ink/2010/main" type="line" rotatedBoundingBox="21890,4430 30142,4452 30141,4624 21889,4602"/>
            </emma:interpretation>
          </emma:emma>
        </inkml:annotationXML>
        <inkml:traceGroup>
          <inkml:annotationXML>
            <emma:emma xmlns:emma="http://www.w3.org/2003/04/emma" version="1.0">
              <emma:interpretation id="{858FD60D-1207-428F-9361-F23DD05A5F49}" emma:medium="tactile" emma:mode="ink">
                <msink:context xmlns:msink="http://schemas.microsoft.com/ink/2010/main" type="inkWord" rotatedBoundingBox="21890,4430 27059,4444 27058,4550 21889,4535">
                  <msink:destinationLink direction="with" ref="{29937AEA-6157-41C5-80F5-02994757ED7B}"/>
                </msink:context>
              </emma:interpretation>
              <emma:one-of disjunction-type="recognition" id="oneOf3">
                <emma:interpretation id="interp15" emma:lang="en-IN" emma:confidence="0">
                  <emma:literal>E</emma:literal>
                </emma:interpretation>
                <emma:interpretation id="interp16" emma:lang="en-IN" emma:confidence="0">
                  <emma:literal>e</emma:literal>
                </emma:interpretation>
                <emma:interpretation id="interp17" emma:lang="en-IN" emma:confidence="0">
                  <emma:literal>K</emma:literal>
                </emma:interpretation>
                <emma:interpretation id="interp18" emma:lang="en-IN" emma:confidence="0">
                  <emma:literal>=</emma:literal>
                </emma:interpretation>
                <emma:interpretation id="interp19" emma:lang="en-IN" emma:confidence="0">
                  <emma:literal>B</emma:literal>
                </emma:interpretation>
              </emma:one-of>
            </emma:emma>
          </inkml:annotationXML>
          <inkml:trace contextRef="#ctx0" brushRef="#br0" timeOffset="-165100.5995">-1175 4240 55,'0'-4'273,"0"4"37,9 0 5,-9 0-54,0 0-52,0 0-42,11-7-36,-2 7-34,0 0-17,1 0-23,8 0-20,1 0-14,10 0-4,-1 0-4,-1 0-8,1 7 1,0-7-1,10 0 1,-10 0-3,11 0-2,-12 0 0,12 0-2,-22 4 0,12-4 0,-1 0-1,0 0-2,-8 0-2,8 0-3,-1 0-7,-8 0-10,10 0-7,-10 0-11,8 0-13,-8 0-12,1 0-8,-2 0-6,1 0-7,-10 0-3,10 0-2,-10 0-3,-9 0-11,9 0-19,2-4-32,-11 4-42,9 0-27,0 0-4,1 0 14</inkml:trace>
          <inkml:trace contextRef="#ctx0" brushRef="#br0" timeOffset="-164951.5879">-178 4242 99,'8'0'203,"12"0"-7,-11 0-49,10 0-47,-10 0-35,11 0-24,-12 0-8,12 6-17,-2-6-4,1 0-5,-1 0-3,1 0-2,1-6-11,-11 6 1,10 0-10,-1 0-17,-9 0-40,10 0-73,1-5-34,-11-6-20,10 1 0</inkml:trace>
          <inkml:trace contextRef="#ctx0" brushRef="#br0" timeOffset="-164525.5661">442 4157 223,'0'7'272,"9"-7"20,0 0-64,1 0-54,-10 0-41,9 0-29,11 0-25,-11 0-19,0 4-15,10-4-14,-1 0-10,-8 6-10,8-6-4,2 0-7,-1 5-9,-1-5-10,1 5-12,-1-5-13,1 0-13,1 6-9,-11-6-7,10 0 0,-1 0 2,-9 0 10,1 0 8,8 0 8,-7 0 8,-2 0 10,10-6 7,-10 6 2,9 0 8,1-5 5,-10 10 5,11-5 4,-1 0 6,-1 6 7,-9-6 10,10 0 9,-10 0 12,11 0 10,-11 0 9,10 0 3,-10-6 4,0 6 0,1 0 0,-1 0-2,11-5 0,-11 5-2,0 0-2,1-5-5,-1 5-8,0 0-6,0-6-9,10 6-11,-10 0-8,11-4-4,-11 4-4,10 0-5,-10 0-4,10-7 0,-10 7-3,11 0-2,-11 0-4,0 0-7,10 0-9,-10 0-15,0 0-14,1 0-16,-1 0-18,-9 0-13,9 0-14,-9 0-13,11 0-17,-11 0-20,9 0-62,-9 0-34,8-4-6,12 4 10</inkml:trace>
          <inkml:trace contextRef="#ctx0" brushRef="#br0" timeOffset="-164345.5568">1748 4168 58,'18'6'273,"-7"-6"30,-2 0 8,0 0-65,1 0-55,-1 0-41,0 0-29,0-6-21,10 6-19,-10 0-17,11 0-16,-11 0-14,10-4-10,-10 4-9,0 0-6,10 0-4,-10-7-12,2 7-11,-2 0-25,0 0-27,1 0-36,-1 0-51,9 0-98,-8 0-62,8-4-15,2 4 7,8-5 25</inkml:trace>
          <inkml:trace contextRef="#ctx0" brushRef="#br0" timeOffset="-164167.53">2651 4226 180,'9'7'270,"0"-7"18,1 0-54,-1 0-69,0-7-57,10 7-43,-10 0-25,11-5-22,-11 5-10,10 0-17,-10-5-6,10 5-13,-1 0-21,-9-6-26,11 6-56,-1 0-72,-1 0-41,10 0-11,1-4 8</inkml:trace>
          <inkml:trace contextRef="#ctx0" brushRef="#br0" timeOffset="-163953.5289">3383 4242 288,'19'6'357,"-10"-6"45,0 0-24,-9 0-47,11 0-39,-2 0-31,0-6-23,1 1-18,8 5-17,-8-4-18,8-3-14,2 2-14,-2 0-9,10-1-8,-9 6-13,10-4-15,-1-2-15,0 6-24,-10-5-22,10 5-16,1 0-17,-10 0-23,8 0-30,-8 0-38,-10 0-45,11 0-49,-11 0-52,10 0-54,-10-5-58,10-1-71,-10 6-107,11-5-31,-2 0 15,1 5 43,9-6 71</inkml:trace>
        </inkml:traceGroup>
        <inkml:traceGroup>
          <inkml:annotationXML>
            <emma:emma xmlns:emma="http://www.w3.org/2003/04/emma" version="1.0">
              <emma:interpretation id="{3402C522-1352-4164-AB91-A87F29A479B1}" emma:medium="tactile" emma:mode="ink">
                <msink:context xmlns:msink="http://schemas.microsoft.com/ink/2010/main" type="inkWord" rotatedBoundingBox="27829,4464 28628,4466 28627,4524 27828,4521"/>
              </emma:interpretation>
              <emma:one-of disjunction-type="recognition" id="oneOf4">
                <emma:interpretation id="interp20" emma:lang="en-IN" emma:confidence="0">
                  <emma:literal>-</emma:literal>
                </emma:interpretation>
                <emma:interpretation id="interp21" emma:lang="en-IN" emma:confidence="0">
                  <emma:literal>_</emma:literal>
                </emma:interpretation>
                <emma:interpretation id="interp22" emma:lang="en-IN" emma:confidence="0">
                  <emma:literal>~</emma:literal>
                </emma:interpretation>
                <emma:interpretation id="interp23" emma:lang="en-IN" emma:confidence="0">
                  <emma:literal>+</emma:literal>
                </emma:interpretation>
                <emma:interpretation id="interp24" emma:lang="en-IN" emma:confidence="0">
                  <emma:literal>=</emma:literal>
                </emma:interpretation>
              </emma:one-of>
            </emma:emma>
          </inkml:annotationXML>
          <inkml:trace contextRef="#ctx0" brushRef="#br0" timeOffset="-163722.5206">4764 4210 195,'19'0'409,"-10"0"67,11-4 44,-11-2-74,10 6-84,-10-5-73,1 5-60,8-5-48,-9-1-35,11 1-34,-1 5-30,9-5-32,-10 5-27,11 5-31,-1-5-29,0 5-33,10-5-34,-1 6-36,-9-1-38,9 0-33,11 1-26,-11-2-23,11 2-20,-2-1-35,2-5-56,-2 5-8,2 2 21,-2-7 37</inkml:trace>
        </inkml:traceGroup>
        <inkml:traceGroup>
          <inkml:annotationXML>
            <emma:emma xmlns:emma="http://www.w3.org/2003/04/emma" version="1.0">
              <emma:interpretation id="{BFA32CE5-075F-49E1-9BBA-2D4661C88725}" emma:medium="tactile" emma:mode="ink">
                <msink:context xmlns:msink="http://schemas.microsoft.com/ink/2010/main" type="inkWord" rotatedBoundingBox="28948,4562 30142,4566 30141,4624 28947,4621">
                  <msink:destinationLink direction="with" ref="{5916FA36-F3F5-492F-9EE4-9A5B58BFC8AD}"/>
                  <msink:destinationLink direction="with" ref="{F15939BC-B8E4-4E1D-87B1-631ABB5A43DF}"/>
                </msink:context>
              </emma:interpretation>
              <emma:one-of disjunction-type="recognition" id="oneOf5">
                <emma:interpretation id="interp25" emma:lang="en-IN" emma:confidence="0">
                  <emma:literal>-</emma:literal>
                </emma:interpretation>
                <emma:interpretation id="interp26" emma:lang="en-IN" emma:confidence="0">
                  <emma:literal>_</emma:literal>
                </emma:interpretation>
                <emma:interpretation id="interp27" emma:lang="en-IN" emma:confidence="0">
                  <emma:literal>~</emma:literal>
                </emma:interpretation>
                <emma:interpretation id="interp28" emma:lang="en-IN" emma:confidence="0">
                  <emma:literal>=</emma:literal>
                </emma:interpretation>
                <emma:interpretation id="interp29" emma:lang="en-IN" emma:confidence="0">
                  <emma:literal>.</emma:literal>
                </emma:interpretation>
              </emma:one-of>
            </emma:emma>
          </inkml:annotationXML>
          <inkml:trace contextRef="#ctx0" brushRef="#br0" timeOffset="-163572.5117">5883 4295 231,'38'11'305,"0"-6"44,-10 6-25,9-5-39,-8-6-21,8 3-13,0-3-14,0 0-11,-8 0-9,9 0-11,0 0-12,8 0-11,-9-3-7,11-3-11,-2 6-14,2-5-17,9-1-20,-11 6-21,11-5-22,-10-1-18,0 6-16,9-5-13,-10 5-9,-7-6-8,-2 12-18,1-6-29,-10 0-37,0 0-52,-10 0-59,2 0-68,-11-6-74,1 3-78,-10 3-125,0 0-38,0 0 12,0-7 46,-10 3 75</inkml:trace>
        </inkml:traceGroup>
      </inkml:traceGroup>
    </inkml:traceGroup>
  </inkml:traceGroup>
</inkml:ink>
</file>

<file path=ppt/ink/ink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59:56.78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F15939BC-B8E4-4E1D-87B1-631ABB5A43DF}" emma:medium="tactile" emma:mode="ink">
          <msink:context xmlns:msink="http://schemas.microsoft.com/ink/2010/main" type="inkDrawing" rotatedBoundingBox="29754,6295 29805,6080 29891,6101 29839,6315" semanticType="callout" shapeName="Other">
            <msink:sourceLink direction="with" ref="{BFA32CE5-075F-49E1-9BBA-2D4661C88725}"/>
          </msink:context>
        </emma:interpretation>
      </emma:emma>
    </inkml:annotationXML>
    <inkml:trace contextRef="#ctx0" brushRef="#br0">2829-269 31,'0'-6'103,"0"-4"3,0 0-4,9 5-16,-9-6-11,0-5-5,9 6 0,-9-7-3,10 2 1,-10-1 2,9 0 0,-9 6-2,9-6-2,-9 5 0,0 0-3,0 6-7,0-1-8,0 3-10,0-4-10,0 3-10,0 4-6,0-6-6,0 6-4,0 0 0,0-5-2,0 5 0,0 0 1,0 0-1,0 0 1,0 0-1,0 0-3,0 0 2,0 5-2,0-5-5,-9 6-10,0 5-11,-10-8-16,10 8-26,-10 6-34,10-6-68,-2 9-52,2-9-20,0 5 3</inkml:trace>
  </inkml:traceGroup>
</inkml:ink>
</file>

<file path=ppt/ink/ink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28.205"/>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43CB124-550B-4C29-839F-5D8D6FD56BC0}" emma:medium="tactile" emma:mode="ink">
          <msink:context xmlns:msink="http://schemas.microsoft.com/ink/2010/main" type="inkDrawing" rotatedBoundingBox="4631,2344 16768,2032 16776,2343 4639,2654" shapeName="Other"/>
        </emma:interpretation>
      </emma:emma>
    </inkml:annotationXML>
    <inkml:trace contextRef="#ctx0" brushRef="#br0">13 422 7,'0'-3'203,"-9"3"13,9-6-21,0-2-58,-8 3-36,8 1-15,0-1-11,0 5-8,0 0-4,0 0-6,0 0-4,0 0-6,0 0 5,0 0 6,0 0 4,0 0 3,0 0-1,0 0-2,0 0-7,0 0-10,0 0-7,0 0-8,0 0-7,0 0-4,8 0-4,-8 0-3,9 0-1,6 0-4,2-4 0,7 4-3,0-5 1,0 5-1,8-5-1,0 0-2,9 5-1,6-4-2,-6 4 0,7-5 2,9 5 0,-1-3 4,7 3 2,10-5 4,0 1 0,-2-1-2,11 0 0,6 0-1,0-4 0,9 5-1,-1-1-1,1 2-1,7-2 1,-7 1-4,-1-6-1,1 5-1,-1 1-1,1-5-1,-9 4 0,1 2-1,-1-2 1,0-5-1,-8 6-2,10-5 0,-10 4-3,8-4 3,-8 0 1,8 4 3,-7-3 5,8-6 2,-1 5 2,0 0 1,-8 1-1,10 3-1,-2-5-1,0 1 0,-8 0 1,8 4-2,2 1 0,5-4 0,-5 2-3,-2 2 2,9 0-3,-9 0 0,0-1-1,1 0 0,-1 0-2,0 1-2,1 4 0,-1-5-1,0 1-2,0 4 0,9-5-1,-9 5 1,2-3 2,5-2 6,-5 5 2,-2-5 5,0 0 2,1 5 1,7 0-2,-16-4 0,9 4-3,-1 0 0,0-5-1,0 5-2,9 0 2,0-4-2,-1 4 0,1 0-2,0-5 0,6 5-1,-6 0-2,8-3-1,-8 3-1,7 0-3,-8-7-2,1 7-4,8 0 0,-10-2 1,-5 2 2,5-5 4,-5 5 2,-2 0 3,0-5 1,1 5-1,-9 0-2,-8 0 0,8 0-1,-7 0 0,7 0-2,-7 0 1,7 0-4,1 0 0,7 0-4,-8 0-5,8 0-1,1 5-2,-1-5-3,-7 0-2,7 5-1,-8-3 2,1 5-1,-1-7 0,0 3 2,-7 2 2,0-1 1,7 1 3,-7-1 1,-2 1 2,2 0 2,0 0 1,-2-2-1,2 2-4,0-5-3,-1 9-5,9-5-7,-10 1-4,2 0-5,0 0 1,7-1 0,-9 0 2,2 0 0,8 2 2,-9-1 0,1 2 0,7-2 1,-8 0 0,0-1 3,9 1 1,-17-1 4,8 1-1,-7 0-1,7 0-5,-7-2-16,6 2-26,2-1-40,0 1-39,-2-1-18,2-4-2</inkml:trace>
  </inkml:traceGroup>
</inkml:ink>
</file>

<file path=ppt/ink/ink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28.528"/>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D96CDEE6-AF40-4A3F-BAD3-2521575B69C7}" emma:medium="tactile" emma:mode="ink">
          <msink:context xmlns:msink="http://schemas.microsoft.com/ink/2010/main" type="inkDrawing" rotatedBoundingBox="17987,2229 21595,2361 21589,2501 17982,2369" shapeName="Other"/>
        </emma:interpretation>
      </emma:emma>
    </inkml:annotationXML>
    <inkml:trace contextRef="#ctx0" brushRef="#br0">0 79 107,'65'0'241,"-2"-8"17,10 8-45,0-9-63,-2 4-41,10 0-33,-1-4-20,0 5-10,1-1-6,8 2-4,-9-2-2,1 0-1,-10 0-3,10-4-2,-9 9-3,1-4-3,0 4-2,-9 0-2,-1 0-2,10 0-2,-8 0-1,-1 0-8,9 0 2,-10 4 0,3-4-1,-10 0 2,7 5-2,1-1 7,1 1-3,-1 0-2,1 0 0,-1 3-3,9-4 1,-1 5-2,9 1-2,-10-1-5,10-1-4,8 1-4,-9 0-6,8 1-5,-7-1-2,-1-5-1,-7 6-3,-2-5-6,2 3-2,-17-8-4,0 9-6,0-5-4,-15-4 0,-1 5-1,-16-5 0,0 0 1,0 0-5,-16-5-10,1 5-18,-9-4-26,0-5-42,0 4-40,0 2-13,-9-2 6</inkml:trace>
  </inkml:traceGroup>
</inkml:ink>
</file>

<file path=ppt/ink/ink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30.18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8011083B-07A6-45EA-A491-29ACBFBA1F8A}" emma:medium="tactile" emma:mode="ink">
          <msink:context xmlns:msink="http://schemas.microsoft.com/ink/2010/main" type="inkDrawing" rotatedBoundingBox="16426,2192 28952,2637 28945,2820 16419,2375" shapeName="Other"/>
        </emma:interpretation>
      </emma:emma>
    </inkml:annotationXML>
    <inkml:trace contextRef="#ctx0" brushRef="#br0">0 3 24,'7'4'196,"10"1"12,-10-5-42,10 5-47,-9-5-34,8 4-16,9-4-10,-10 0-6,1 0-8,0 0-4,8 0-9,-7 0-8,7 0-7,-9 0-6,9 0-4,1 0-2,-1 0-1,0 5-2,0-1 0,1-4-1,6 5 1,-6 0 1,7-5 2,-1 0-1,3 5-2,-2-5 1,7 0 0,2 3 1,-2-3-3,2 0 0,-1 5 1,1-5-2,7 0 4,8 0 1,-7-5 1,7 5 1,-9 0 2,11 0 2,-2 0 3,0 0-4,0 0-1,0 0-2,0 0-2,-7 0-2,7 0-3,0 5 2,0-5 1,0 0 0,0 4-1,2-4 1,-2 0-2,0 0-1,0 0 0,0 0 0,8 0 1,1 5-1,-1-5 0,-8 0 0,9 0-1,-1 0 0,1 0-1,-1 0-1,0 0-1,-8 0 0,9 0-1,-9 0-1,0 0 1,9 0-1,-9 0 1,8 4 1,-8-4 0,9 0-2,-9 5 0,0-5 0,1 0 2,-1 5 1,0 0 3,0-1 4,-8-4 2,9 5 1,-1-2 1,-8 2-2,8-1 1,-7 1 0,-1-5-2,8 4 0,-7 1 0,-1-5 0,0 5-1,0 0-1,8-1 0,-15-4 0,15 4-1,-7 0-1,-2 2-4,1-6 2,8 5 1,1-5 1,8 3-1,-9-3 0,8 5 5,-7-5-4,7 0-1,0 5-1,1-1-1,-2-4-2,-6 4 1,-1-4 1,1 5-2,-1-5 0,-9 5 0,2 0 2,-1-5-2,1 4-2,-1 1 2,0-5-1,-8 3 0,9 2 1,-10-5-1,10 4 1,-1 1 3,-8-1 1,8-4 2,1 5 3,-1 0 1,1-5 3,-2 5-2,2-5 3,-1 4 1,-7 1 1,6-5 1,-6 3-13,7-3 8,1 5 3,-10-5-1,2 0 1,6 4-1,-6-4 11,8 5-6,-2-5-4,1 0-4,1 5 0,-1-5-3,8 5 0,1-5-2,-1 0 0,9 4-1,-9-4 0,8 5 0,1-1-1,-1-4 0,-1 0 0,-7 0 6,10 5 4,-3-5 3,-7 0 1,10 0 1,-3 0-2,-7 0-5,1-5-6,8 5-4,-9 0 0,8 0-4,-8-4 0,1 4 1,7 0-1,-8 0 1,0 0 3,0 0 2,9 0 1,-16 0 2,7 0 2,-9 0 1,2 0-1,-1 0 0,8 4 1,-7-4-1,-1 0-1,-8 0 0,8 0-5,-7 0 0,-1 5-2,0-5-2,8 0 1,-8-5-1,0 5 4,1 0 0,7 0 0,-8 0 0,1 0 0,7 0 1,-8 0 2,1 0 3,6 0 1,-6-4 6,7 4 4,-8-5 6,8 5 7,1 0 6,-1 0 3,8-4 3,-7 4-3,7 0-3,0 4-5,0-4-5,0 5-3,8-1-4,-7-4 0,0 5-1,-10-2 5,10 2 6,-10 1 4,2-3 3,-1 2 6,-7 0 4,6-5 0,2 4-7,-8 0-4,6 1-4,-6 0-7,7 0-4,-8-2-5,8-3-1,-7 6-1,6 2 0,-6-4-2,-1 1-1,0-5 1,0 5-2,-7 0 0,7-1-1,-8 1 0,-8-1 0,8 1 2,-8-2 0,0 2 0,8-1 2,-8-4 1,9 10-1,-10-5-2,11-5 1,-3 9-2,1-6 0,9 3-2,-1-3-1,1 7-1,6-5-1,1-1 0,8 5-1,-7 1-1,7-1 0,0-5-1,0 5-1,-7-1-1,7-2 0,-8 3 0,1-5 2,-1 1-3,-8-1-6,-7 1-6,7-5-16,-16 0-27,8 0-40,-8 0-50,0 0-82,-7-9-116,-2 4-51,-7-4-8,-8-1 21,0-7 42</inkml:trace>
  </inkml:traceGroup>
</inkml:ink>
</file>

<file path=ppt/ink/ink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6301.34619" units="1/cm"/>
          <inkml:channelProperty channel="Y" name="resolution" value="6301.34619" units="1/cm"/>
          <inkml:channelProperty channel="F" name="resolution" value="3999.51147" units="1/in"/>
        </inkml:channelProperties>
      </inkml:inkSource>
      <inkml:timestamp xml:id="ts0" timeString="2020-12-16T07:49:40.526"/>
    </inkml:context>
    <inkml:brush xml:id="br0">
      <inkml:brushProperty name="width" value="0.10583" units="cm"/>
      <inkml:brushProperty name="height" value="0.10583" units="cm"/>
      <inkml:brushProperty name="color" value="#FF0000"/>
      <inkml:brushProperty name="fitToCurve" value="1"/>
    </inkml:brush>
  </inkml:definitions>
  <inkml:traceGroup>
    <inkml:annotationXML>
      <emma:emma xmlns:emma="http://www.w3.org/2003/04/emma" version="1.0">
        <emma:interpretation id="{7C090A54-B274-4E14-8E1A-DF8004EF6891}" emma:medium="tactile" emma:mode="ink">
          <msink:context xmlns:msink="http://schemas.microsoft.com/ink/2010/main" type="inkDrawing" rotatedBoundingBox="11783,1468 22055,1328 22092,4114 11820,4254" semanticType="enclosure" shapeName="Other">
            <msink:sourceLink direction="with" ref="{91A3FE42-844A-4173-85A2-FA5F0C2EB743}"/>
            <msink:sourceLink direction="with" ref="{5B55018B-F6CE-4480-833D-796EC7CD51A1}"/>
          </msink:context>
        </emma:interpretation>
      </emma:emma>
    </inkml:annotationXML>
    <inkml:trace contextRef="#ctx0" brushRef="#br0">-9344-31 63,'0'0'188,"-9"3"-6,9-3-49,-8 5-39,8-5-25,-8 9-18,8-5-9,0 1-7,-8 5-7,8-2-8,0 2-5,0-2-5,0 6-5,-8-1-1,8 2 0,0 2-1,0-3-2,0 8 1,0-4 0,8 10 1,-8-2-3,0 6 3,0 0 3,0 4 3,0 5 3,0-1 1,0 5 3,0-5 2,0 7 1,0-2-2,-8 3 3,8-3 1,0 2-1,0 3 0,-8-1-3,8-4-1,0 5-2,-9-4-1,9 3 1,-7-4 3,7 0 3,0-4 2,0 4 2,-8-5 1,8 2-3,0-2 0,0-4-4,0-4-2,0 0-3,0-1-1,0 1-3,0-5 0,0 0-2,0-4-1,0-1-1,0 1-2,0-1 2,0 1-2,0-5 1,0 0 0,0 0-1,0 0-1,0-4 1,0-1 1,0 2-3,0-3 1,8-3 2,-8 6-1,0-7 2,0-4 2,7 5 1,-7 2 2,0-8 4,9-3 5,-9 9 0,0-4 2,8-5 1,0 4 1,-8 0-2,8-4-2,0 6 0,0-1 3,1-5 1,-2 3 0,1-3 3,9 0-2,-2 0 1,-6 0-6,15 0-2,-9 0-2,2 0-1,7-3-2,0-2-2,-1 5-1,2 0 0,-1-6 0,0 2-2,8 4 0,1-4 0,-1-1 0,-8 5 1,8-4 2,0-1 0,0 5 1,0 0 2,1-3-1,-1 3 0,0 0 0,0 0-2,9 0 1,-9 0 0,-1-6-2,10 6-1,-1-5-1,-8 5 0,8 0-1,0-3-2,-7 3-1,7 3 0,1-3 0,-2 0 1,-7 5 0,1 1 0,7-6-4,-8 3 0,1-3 1,-1 0-2,7 5 1,-7-5 1,9 4 4,-9-4 0,9 0-3,-2 0 1,10 0 1,-10-4-3,10 4-1,-8-5 0,7 5 1,-8 0-2,8 0 0,-8-3 0,0 3-1,-8 0 0,0-6 1,1 6 0,-1 0-2,0 0 1,-8 0 1,1 0 0,7 0 1,-8 0-2,0 0 1,8 0 1,-8 0-1,8 0 0,0 0-6,0 0 4,1 0 0,-1 0 0,0 0 0,0 0 0,-8 0 3,8 0-2,1 0 0,-1 0 0,0 0-1,-8 6 0,8-6 2,0 0-1,-8 0 0,8 3-1,1-3 0,-1 0 2,0 0 0,0 0 2,0 0 3,1 0 0,6 0 3,-7 0 0,9 0 2,-1 0-2,-7 0 1,6 0-1,2 0 1,-1 0-2,1-3 0,-2 3 0,2 0-3,-1 0 0,0 0 0,0-6 0,1 6 0,-2-5-2,10 5 1,-8 0 1,-2 0-1,10-3 0,-10 3 0,10 0 0,-9-6 0,8 6-2,0 0-1,1 0-2,-9 0 1,8 0-1,-8 0-1,9 0 1,-9 0 0,0 0-1,0 0-2,-8 0 2,9 0-1,-10 0 0,1 0 2,9 0 0,-9 0 1,0 0-1,9 0-1,-9 0 0,7 6-4,2-6-1,-9 0-4,9 0-5,-2 0-5,-7 0-2,9 0-2,-1 0-1,0 0-1,-8 0 1,9 0 4,-1 0 3,-8 0 2,8 0 2,-8 0 2,9 0 1,-9 0 0,0 0 1,0 0 0,0-6 0,1 6 2,-9-4 3,8 4 2,0 0 2,-8 0 2,8 0 2,0 0 0,-8 0 0,8 0 0,-8-4 0,8 4 2,1 0-2,-1-4 1,-7 4-1,6 0 1,-6-5 1,7 5-1,-8 0 1,0-5-1,8 5 1,-8 0 1,8-5-3,-8 5 0,1-4 1,-1 4 0,0-5 0,0 1 0,8 4 3,-8 0-1,1 0-1,-1 0-1,0 0-1,-1 0-1,1 0-2,1 0 1,-1 0 1,0 0 2,0 0 2,8 0 0,-8 0 1,1 0 1,-1 0-1,8 4-1,-8-4 2,8 5 0,0-5-1,-8 0 0,9 4 2,-1-4 1,0 0 3,-8 5-1,16-5 5,-7 5 3,-1 0 2,0-5 1,0 4 0,0 0 2,1-4-4,6 4-2,2 2-2,-9-6-2,8 3-4,-7 2-1,6 1 0,2-6-1,-9 3 0,0-3 2,7 5 3,-5-5 3,-3 4 0,1-4 5,-7 5 3,6-5 2,1 4 1,2-4 2,5 0-2,-7 0-3,0 0 0,9 0-1,0 0-4,-2 0 0,2 0 2,-2 0 1,2 0-1,-1 0 0,1 0-3,-2 0-2,2-4-2,-1 4-1,0 0-3,-8 0 0,8 4-2,-8-4-1,1 0-1,-1 0-2,0-4 0,0 4 0,1 0 0,-1 0 1,0 0-1,7 0 0,2 0 0,7 0-1,-8 4 2,8-4 0,1 0 1,7 0-2,-7 4-2,7-4 2,-8 0-1,1 6-1,-2-6-1,1 5-1,-7-2 2,-1-3-1,0 6 0,-8-3 1,8-3 0,-7 5 3,-1-1 0,8 1 1,-9-5 0,10 0-1,-9 0 4,9 0 1,-1 0 0,0 5 2,-8 0 1,8-5 0,1 0-1,-9 0 0,-8 0-2,8 0-1,-8 0 1,0 0 0,-7 0 2,-2 0 2,-6 0 1,-1 0 1,-1 0 0,1-5 0,-8 5-1,9-5-1,-9 5-4,0 0-2,0-5-6,0 1-3,8-1-5,-8 2-7,7-3-9,-7-2-13,9-2-19,-1 1-28,-8-3-36,16-2-40,-8 0-46,0-5-68,-1 1-87,-7 0-29,9 0 8,-1 1 29,0-6 45</inkml:trace>
    <inkml:trace contextRef="#ctx0" brushRef="#br0" timeOffset="-3740.2085">-9562-127 63,'0'0'102,"0"-5"-16,0 5-7,0 0-4,0 0 2,0 0-5,0 0-3,0 0 2,0 0-2,0-4-6,0 4-8,0 0-3,0 0 0,0 0-2,0 4-5,0-4-2,0 0-5,0 0-2,0 0-4,0 0-2,0 0-3,0 0-1,0 0 0,0 0 1,0 0 3,0 0 4,0 0 5,0 0 4,0-4 6,0 4 4,9 0 1,-9 0 0,0 0-2,0 0-2,0 0-8,0 0-6,7 0-8,-7 0-8,8 0-6,-8-4-6,9 4-2,-2-5-3,-7 5 0,8 0-1,0 0-1,1-5 0,-2 1-1,1 0 1,1-1 0,6 0-1,2 1 0,-2-2 1,-6 3 0,6-2 1,10-4 0,-9 0 0,1 5 3,6-11 1,-7 7 2,9-1 1,-9 0 0,7-1 1,-6 2 0,-1-1-1,8 0 0,-8-1 0,8 2-1,-7-1 0,-2 0 0,9 0 0,-7 0-4,-2 0 1,9-1 0,-7 2-1,7-1-3,0 4 0,1-4 1,-2-1 1,1 6-1,0-4 2,0 3 1,8-4 2,-8 5 1,10-1 2,-3 0 1,1 0 0,-7-3 0,14 4 2,-6-2-2,-1 1 1,0-4-1,0 5 0,9-4 0,-9-2-2,0 5-1,0-4-2,-8 6-1,8-3 1,-8-2-3,8 4 2,-8-1 0,9-5-2,-9 6 1,-1-1-1,11 2-2,-10-3 0,-1-2 0,10 3 0,-9 0-1,8 1 0,0-1 1,0 1 1,0-1-2,1 2 1,-1-3 3,7 3-3,2-2-2,-9-1 0,8 2 0,0 0 0,9 0-2,-10-1 0,2 0 2,-9 2 0,9-3-1,-1 1 0,0 1-1,-8-1 1,8 2 1,-8 3 0,9-5 1,-10 0-1,1 5 0,9-5-1,-9 1 0,9 4-1,-2-5-1,-7 1 1,9-1-1,-1 5-4,1-3 1,-2-6-1,2 9 2,-2-10 0,2 5 1,-9 5 4,9-4-2,-9-1 1,0 1 0,0 4 1,0-5 1,1 2 1,-10 3 1,10-6 2,-9 2-1,8 4-2,-8-5 2,0 1-1,1 4 0,-2 0 0,1-5 0,9 5 2,-10-4-2,1 4 1,1-5 0,-1 0 0,8 5 0,-8-4-2,0 1 1,0 3 0,1-6-1,-1 6 0,0 0 1,0 0-1,1-5 1,-2 5 0,1-4 0,0 4-2,0-4 1,1 4 1,-1 0 1,0-4-1,-7 4-1,6 0 0,1 0-1,0-5 1,0 5-2,1 0 1,-9-5-1,8 5 1,8 0 0,-8-5 0,8 5-1,0 0 1,-8 0 0,8 0-1,-7 0 1,7 0 1,-1 0 0,3 0 0,-3 0 1,-6 0-1,7 0-1,-8 0 0,8 0 0,-8 0 1,8 0-1,-8 0 0,0 0 0,1 0 0,-1 0 0,0 0-1,0 0 1,1 0-1,-2 0 0,10 0 0,-1 0 0,-1 0-1,-6 0-1,7 0 1,0 0 0,8 0-2,-8 0 1,-8 0 1,8 0 0,0 0 1,-8 5-2,10-5 1,-11 0 0,1 0-1,0 0 0,0 5 0,8-5 4,-8 0-2,1 5 1,-1-5-2,8 0 1,-8 0-3,8 4-3,-8-4 3,8 0-1,-8 0 2,10 0 2,-3 0 2,-6-4 1,-1 4 1,8 0 1,-8 4-1,0-4 1,8 0-1,-8 4 0,1-4 0,-1 0-1,-1 4 0,1-4 1,-7 0-1,7 0 1,0 0-1,8 0 0,-8 0 1,1 0-2,-1 0 1,-9 0 0,9 5 5,1-5-1,-1 0-2,-8 0-1,9 0 0,-2 0-1,1 0-2,0 0 0,-7 0 0,7 0 0,0 0 1,0 0-1,-8 0-4,8 0 2,0 0 2,0 0-1,-8 0-2,8 0 2,-7 0 0,7 0 1,-9 0 0,2 0 1,7 6 0,-8-6 0,7 0 0,-6 0-1,7 0 1,-7 0-1,6 0 0,1 0 0,0 3-1,1-3 0,-1 0 0,0 0-1,0 0 0,8 4 2,-8-4 0,8 0-1,-7 0-1,6 5 1,-6-5 1,-1 5-1,0-5 0,0 4 2,1-4 0,-1 5-1,-9-1 0,9-4 0,-7 5-1,7-1 0,-8-4 0,8 6 1,0-3 0,-7 2-2,7-1 1,0-4-1,-1 5-1,1-1 1,-7-4-1,7 5 1,0 5 1,1-10-1,-1 9 0,-9-6 1,9-3-1,-7 5 0,-2-1-1,2 1 1,-1-1 1,7 1-2,-6 0 1,0 0 0,-2-2 1,1 2 0,0-1 0,0 1-1,9 1 1,-9-3 0,7 2 3,1 0 0,-7-1-2,7 0-2,-8 0 0,8 2 1,0-1-7,0-2 2,-7 3 3,7-3 0,-9 2 0,10-1 2,-9 1 0,8-1 2,-8 1 1,8 0 2,0 0 0,-7-2-1,7 3 1,0-3-1,-1 2-1,-6-1 0,7 1 0,-7 0 1,6 0 0,-7-1 0,8 1 1,-7-2-2,-2-3 0,2 6-1,-2-3-8,-6-3 3,6 5 3,2-1 1,-2 1 2,2 0 1,0 0 9,-10-5-5,10 4 0,-2 0-3,2 0-1,7 2 1,-9-3-1,2 2-1,-1 1-1,0-2 1,0 0 0,0 5-1,0-4 0,1 0-1,-2-1 0,2 1 1,-2-1-1,2 4 0,-1-3 0,-8 4 0,7-4 0,2 0-1,-10-1 0,10 1 1,0-2 0,-2 6 1,1-4 0,-8 0-1,9 0 1,-10 4 0,10-9-1,-2 9-1,-7-6 1,1 3 0,6-2 0,-6 1-1,-1 4 1,-1-1 1,10-3 0,-9 3-1,8 3 1,-8-2 1,8 4-1,0-4 1,0 0-1,-8 6 1,9-7-1,-2 5-1,1-4 1,1-1 0,-2 7 1,2-6-1,-9 0 1,8 0-1,-1 0 0,2 6-1,-9-7 0,8 1 0,0 0-1,-7 1-2,6-1 2,-6-6 0,6 6 1,-6 0 0,6-4 0,2 5 3,-2-2-2,-6 1 0,6 0-1,2 1-1,-2-6 1,-6 4-1,7-2 1,0-1 0,1 2 0,-10-2 1,1 0 0,0-1 0,1 1 0,-2-1-1,-7 1 1,8-5-1,-8 0 0,0 5 1,9-5-1,-9 0-2,0 0-7,0 0-13,0-5-19,0 5-27,0 0-33,-9-5-47,9 1-70,-8-1-100,8 1-41,-7-1-9,-2-4 18,9 1 41</inkml:trace>
  </inkml:traceGroup>
</inkml:ink>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mbria"/>
                <a:ea typeface="Cambria"/>
                <a:cs typeface="Cambria"/>
                <a:sym typeface="Cambr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mbria"/>
                <a:ea typeface="Cambria"/>
                <a:cs typeface="Cambria"/>
                <a:sym typeface="Cambria"/>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chemeClr val="dk1"/>
                </a:solidFill>
                <a:latin typeface="Cambria"/>
                <a:ea typeface="Cambria"/>
                <a:cs typeface="Cambria"/>
                <a:sym typeface="Cambria"/>
              </a:rPr>
              <a:t>‹#›</a:t>
            </a:fld>
            <a:endParaRPr sz="1200" b="0" i="0" u="none" strike="noStrike" cap="none">
              <a:solidFill>
                <a:schemeClr val="dk1"/>
              </a:solidFill>
              <a:latin typeface="Cambria"/>
              <a:ea typeface="Cambria"/>
              <a:cs typeface="Cambria"/>
              <a:sym typeface="Cambria"/>
            </a:endParaRPr>
          </a:p>
        </p:txBody>
      </p:sp>
    </p:spTree>
    <p:extLst>
      <p:ext uri="{BB962C8B-B14F-4D97-AF65-F5344CB8AC3E}">
        <p14:creationId xmlns:p14="http://schemas.microsoft.com/office/powerpoint/2010/main" val="44667869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88" name="Google Shape;8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97" name="Google Shape;97;p2: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8" name="Google Shape;98;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IN" sz="1200" b="0" i="0" u="none" strike="noStrike" cap="none">
                <a:solidFill>
                  <a:schemeClr val="dk1"/>
                </a:solidFill>
                <a:latin typeface="Cambria"/>
                <a:ea typeface="Cambria"/>
                <a:cs typeface="Cambria"/>
                <a:sym typeface="Cambria"/>
              </a:rPr>
              <a:t>2</a:t>
            </a:fld>
            <a:endParaRPr sz="1200" b="0" i="0" u="none" strike="noStrike" cap="none">
              <a:solidFill>
                <a:schemeClr val="dk1"/>
              </a:solidFill>
              <a:latin typeface="Cambria"/>
              <a:ea typeface="Cambria"/>
              <a:cs typeface="Cambria"/>
              <a:sym typeface="Cambri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89c8f49af3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89c8f49af3_0_0:notes"/>
          <p:cNvSpPr txBox="1">
            <a:spLocks noGrp="1"/>
          </p:cNvSpPr>
          <p:nvPr>
            <p:ph type="body" idx="1"/>
          </p:nvPr>
        </p:nvSpPr>
        <p:spPr>
          <a:xfrm>
            <a:off x="685800" y="4400550"/>
            <a:ext cx="54864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06" name="Google Shape;106;g89c8f49af3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88f9e82c6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88f9e82c6f_0_0:notes"/>
          <p:cNvSpPr txBox="1">
            <a:spLocks noGrp="1"/>
          </p:cNvSpPr>
          <p:nvPr>
            <p:ph type="body" idx="1"/>
          </p:nvPr>
        </p:nvSpPr>
        <p:spPr>
          <a:xfrm>
            <a:off x="685800" y="4400550"/>
            <a:ext cx="54864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13" name="Google Shape;113;g88f9e82c6f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88f9e82c6f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88f9e82c6f_0_6:notes"/>
          <p:cNvSpPr txBox="1">
            <a:spLocks noGrp="1"/>
          </p:cNvSpPr>
          <p:nvPr>
            <p:ph type="body" idx="1"/>
          </p:nvPr>
        </p:nvSpPr>
        <p:spPr>
          <a:xfrm>
            <a:off x="685800" y="4400550"/>
            <a:ext cx="54864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g88f9e82c6f_0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88f9e82c6f_0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88f9e82c6f_0_13:notes"/>
          <p:cNvSpPr txBox="1">
            <a:spLocks noGrp="1"/>
          </p:cNvSpPr>
          <p:nvPr>
            <p:ph type="body" idx="1"/>
          </p:nvPr>
        </p:nvSpPr>
        <p:spPr>
          <a:xfrm>
            <a:off x="685800" y="4400550"/>
            <a:ext cx="5486400" cy="30861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9" name="Google Shape;129;g88f9e82c6f_0_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8</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spTree>
      <p:nvGrpSpPr>
        <p:cNvPr id="1" name="Shape 14"/>
        <p:cNvGrpSpPr/>
        <p:nvPr/>
      </p:nvGrpSpPr>
      <p:grpSpPr>
        <a:xfrm>
          <a:off x="0" y="0"/>
          <a:ext cx="0" cy="0"/>
          <a:chOff x="0" y="0"/>
          <a:chExt cx="0" cy="0"/>
        </a:xfrm>
      </p:grpSpPr>
      <p:sp>
        <p:nvSpPr>
          <p:cNvPr id="15" name="Google Shape;15;p4"/>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4"/>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4"/>
          <p:cNvSpPr txBox="1">
            <a:spLocks noGrp="1"/>
          </p:cNvSpPr>
          <p:nvPr>
            <p:ph type="ctr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18" name="Google Shape;18;p4"/>
          <p:cNvSpPr txBox="1">
            <a:spLocks noGrp="1"/>
          </p:cNvSpPr>
          <p:nvPr>
            <p:ph type="subTitle" idx="1"/>
          </p:nvPr>
        </p:nvSpPr>
        <p:spPr>
          <a:xfrm>
            <a:off x="1100051" y="4455621"/>
            <a:ext cx="10058400"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r>
              <a:rPr lang="en-US" smtClean="0"/>
              <a:t>Click to edit Master subtitle style</a:t>
            </a:r>
            <a:endParaRPr/>
          </a:p>
        </p:txBody>
      </p:sp>
      <p:sp>
        <p:nvSpPr>
          <p:cNvPr id="19" name="Google Shape;19;p4"/>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4"/>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22" name="Google Shape;22;p4"/>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83"/>
        <p:cNvGrpSpPr/>
        <p:nvPr/>
      </p:nvGrpSpPr>
      <p:grpSpPr>
        <a:xfrm>
          <a:off x="0" y="0"/>
          <a:ext cx="0" cy="0"/>
          <a:chOff x="0" y="0"/>
          <a:chExt cx="0" cy="0"/>
        </a:xfrm>
      </p:grpSpPr>
      <p:sp>
        <p:nvSpPr>
          <p:cNvPr id="84" name="Google Shape;84;p2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85" name="Google Shape;85;p25"/>
          <p:cNvSpPr txBox="1">
            <a:spLocks noGrp="1"/>
          </p:cNvSpPr>
          <p:nvPr>
            <p:ph type="body" idx="1"/>
          </p:nvPr>
        </p:nvSpPr>
        <p:spPr>
          <a:xfrm rot="5400000">
            <a:off x="4114800" y="-1171786"/>
            <a:ext cx="4023360" cy="100584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pPr lvl="0"/>
            <a:r>
              <a:rPr lang="en-US" smtClean="0"/>
              <a:t>Click to edit Master text styles</a:t>
            </a:r>
          </a:p>
        </p:txBody>
      </p:sp>
      <p:sp>
        <p:nvSpPr>
          <p:cNvPr id="86" name="Google Shape;86;p25"/>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87" name="Google Shape;87;p25"/>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88" name="Google Shape;88;p2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 Title and Text">
    <p:spTree>
      <p:nvGrpSpPr>
        <p:cNvPr id="1" name="Shape 89"/>
        <p:cNvGrpSpPr/>
        <p:nvPr/>
      </p:nvGrpSpPr>
      <p:grpSpPr>
        <a:xfrm>
          <a:off x="0" y="0"/>
          <a:ext cx="0" cy="0"/>
          <a:chOff x="0" y="0"/>
          <a:chExt cx="0" cy="0"/>
        </a:xfrm>
      </p:grpSpPr>
      <p:sp>
        <p:nvSpPr>
          <p:cNvPr id="90" name="Google Shape;90;p26"/>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6"/>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6"/>
          <p:cNvSpPr txBox="1">
            <a:spLocks noGrp="1"/>
          </p:cNvSpPr>
          <p:nvPr>
            <p:ph type="title"/>
          </p:nvPr>
        </p:nvSpPr>
        <p:spPr>
          <a:xfrm rot="5400000">
            <a:off x="7159401" y="1977801"/>
            <a:ext cx="5759898" cy="26289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93" name="Google Shape;93;p26"/>
          <p:cNvSpPr txBox="1">
            <a:spLocks noGrp="1"/>
          </p:cNvSpPr>
          <p:nvPr>
            <p:ph type="body" idx="1"/>
          </p:nvPr>
        </p:nvSpPr>
        <p:spPr>
          <a:xfrm rot="5400000">
            <a:off x="1825401" y="-574899"/>
            <a:ext cx="5759898" cy="77343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pPr lvl="0"/>
            <a:r>
              <a:rPr lang="en-US" smtClean="0"/>
              <a:t>Click to edit Master text styles</a:t>
            </a:r>
          </a:p>
        </p:txBody>
      </p:sp>
      <p:sp>
        <p:nvSpPr>
          <p:cNvPr id="94" name="Google Shape;94;p26"/>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95" name="Google Shape;95;p26"/>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96" name="Google Shape;96;p2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25" name="Google Shape;25;p5"/>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pPr lvl="0"/>
            <a:r>
              <a:rPr lang="en-US" smtClean="0"/>
              <a:t>Click to edit Master text styles</a:t>
            </a:r>
          </a:p>
        </p:txBody>
      </p:sp>
      <p:sp>
        <p:nvSpPr>
          <p:cNvPr id="26" name="Google Shape;26;p5"/>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27" name="Google Shape;27;p5"/>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28" name="Google Shape;28;p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29"/>
        <p:cNvGrpSpPr/>
        <p:nvPr/>
      </p:nvGrpSpPr>
      <p:grpSpPr>
        <a:xfrm>
          <a:off x="0" y="0"/>
          <a:ext cx="0" cy="0"/>
          <a:chOff x="0" y="0"/>
          <a:chExt cx="0" cy="0"/>
        </a:xfrm>
      </p:grpSpPr>
      <p:sp>
        <p:nvSpPr>
          <p:cNvPr id="30" name="Google Shape;30;p6"/>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6"/>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6"/>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33" name="Google Shape;33;p6"/>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34" name="Google Shape;34;p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 Header">
    <p:bg>
      <p:bgPr>
        <a:solidFill>
          <a:schemeClr val="lt1"/>
        </a:solidFill>
        <a:effectLst/>
      </p:bgPr>
    </p:bg>
    <p:spTree>
      <p:nvGrpSpPr>
        <p:cNvPr id="1" name="Shape 35"/>
        <p:cNvGrpSpPr/>
        <p:nvPr/>
      </p:nvGrpSpPr>
      <p:grpSpPr>
        <a:xfrm>
          <a:off x="0" y="0"/>
          <a:ext cx="0" cy="0"/>
          <a:chOff x="0" y="0"/>
          <a:chExt cx="0" cy="0"/>
        </a:xfrm>
      </p:grpSpPr>
      <p:sp>
        <p:nvSpPr>
          <p:cNvPr id="36" name="Google Shape;36;p19"/>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9"/>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19"/>
          <p:cNvSpPr txBox="1">
            <a:spLocks noGrp="1"/>
          </p:cNvSpPr>
          <p:nvPr>
            <p:ph type="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b="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39" name="Google Shape;39;p19"/>
          <p:cNvSpPr txBox="1">
            <a:spLocks noGrp="1"/>
          </p:cNvSpPr>
          <p:nvPr>
            <p:ph type="body" idx="1"/>
          </p:nvPr>
        </p:nvSpPr>
        <p:spPr>
          <a:xfrm>
            <a:off x="1097280" y="4453128"/>
            <a:ext cx="10058400"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marL="914400" lvl="1" indent="-228600" algn="l">
              <a:lnSpc>
                <a:spcPct val="90000"/>
              </a:lnSpc>
              <a:spcBef>
                <a:spcPts val="200"/>
              </a:spcBef>
              <a:spcAft>
                <a:spcPts val="0"/>
              </a:spcAft>
              <a:buSzPts val="1800"/>
              <a:buNone/>
              <a:defRPr sz="1800">
                <a:solidFill>
                  <a:srgbClr val="888888"/>
                </a:solidFill>
              </a:defRPr>
            </a:lvl2pPr>
            <a:lvl3pPr marL="1371600" lvl="2" indent="-228600" algn="l">
              <a:lnSpc>
                <a:spcPct val="90000"/>
              </a:lnSpc>
              <a:spcBef>
                <a:spcPts val="400"/>
              </a:spcBef>
              <a:spcAft>
                <a:spcPts val="0"/>
              </a:spcAft>
              <a:buSzPts val="1600"/>
              <a:buNone/>
              <a:defRPr sz="1600">
                <a:solidFill>
                  <a:srgbClr val="888888"/>
                </a:solidFill>
              </a:defRPr>
            </a:lvl3pPr>
            <a:lvl4pPr marL="1828800" lvl="3" indent="-228600" algn="l">
              <a:lnSpc>
                <a:spcPct val="90000"/>
              </a:lnSpc>
              <a:spcBef>
                <a:spcPts val="400"/>
              </a:spcBef>
              <a:spcAft>
                <a:spcPts val="0"/>
              </a:spcAft>
              <a:buSzPts val="1400"/>
              <a:buNone/>
              <a:defRPr sz="1400">
                <a:solidFill>
                  <a:srgbClr val="888888"/>
                </a:solidFill>
              </a:defRPr>
            </a:lvl4pPr>
            <a:lvl5pPr marL="2286000" lvl="4" indent="-228600" algn="l">
              <a:lnSpc>
                <a:spcPct val="90000"/>
              </a:lnSpc>
              <a:spcBef>
                <a:spcPts val="400"/>
              </a:spcBef>
              <a:spcAft>
                <a:spcPts val="0"/>
              </a:spcAft>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pPr lvl="0"/>
            <a:r>
              <a:rPr lang="en-US" smtClean="0"/>
              <a:t>Click to edit Master text styles</a:t>
            </a:r>
          </a:p>
        </p:txBody>
      </p:sp>
      <p:sp>
        <p:nvSpPr>
          <p:cNvPr id="40" name="Google Shape;40;p19"/>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9"/>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9"/>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43" name="Google Shape;43;p19"/>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44"/>
        <p:cNvGrpSpPr/>
        <p:nvPr/>
      </p:nvGrpSpPr>
      <p:grpSpPr>
        <a:xfrm>
          <a:off x="0" y="0"/>
          <a:ext cx="0" cy="0"/>
          <a:chOff x="0" y="0"/>
          <a:chExt cx="0" cy="0"/>
        </a:xfrm>
      </p:grpSpPr>
      <p:sp>
        <p:nvSpPr>
          <p:cNvPr id="45" name="Google Shape;45;p20"/>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46" name="Google Shape;46;p20"/>
          <p:cNvSpPr txBox="1">
            <a:spLocks noGrp="1"/>
          </p:cNvSpPr>
          <p:nvPr>
            <p:ph type="body" idx="1"/>
          </p:nvPr>
        </p:nvSpPr>
        <p:spPr>
          <a:xfrm>
            <a:off x="1097278" y="1845734"/>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pPr lvl="0"/>
            <a:r>
              <a:rPr lang="en-US" smtClean="0"/>
              <a:t>Click to edit Master text styles</a:t>
            </a:r>
          </a:p>
        </p:txBody>
      </p:sp>
      <p:sp>
        <p:nvSpPr>
          <p:cNvPr id="47" name="Google Shape;47;p20"/>
          <p:cNvSpPr txBox="1">
            <a:spLocks noGrp="1"/>
          </p:cNvSpPr>
          <p:nvPr>
            <p:ph type="body" idx="2"/>
          </p:nvPr>
        </p:nvSpPr>
        <p:spPr>
          <a:xfrm>
            <a:off x="6217920" y="1845735"/>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pPr lvl="0"/>
            <a:r>
              <a:rPr lang="en-US" smtClean="0"/>
              <a:t>Click to edit Master text styles</a:t>
            </a:r>
          </a:p>
        </p:txBody>
      </p:sp>
      <p:sp>
        <p:nvSpPr>
          <p:cNvPr id="48" name="Google Shape;48;p20"/>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49" name="Google Shape;49;p20"/>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50" name="Google Shape;50;p2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51"/>
        <p:cNvGrpSpPr/>
        <p:nvPr/>
      </p:nvGrpSpPr>
      <p:grpSpPr>
        <a:xfrm>
          <a:off x="0" y="0"/>
          <a:ext cx="0" cy="0"/>
          <a:chOff x="0" y="0"/>
          <a:chExt cx="0" cy="0"/>
        </a:xfrm>
      </p:grpSpPr>
      <p:sp>
        <p:nvSpPr>
          <p:cNvPr id="52" name="Google Shape;52;p21"/>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53" name="Google Shape;53;p21"/>
          <p:cNvSpPr txBox="1">
            <a:spLocks noGrp="1"/>
          </p:cNvSpPr>
          <p:nvPr>
            <p:ph type="body" idx="1"/>
          </p:nvPr>
        </p:nvSpPr>
        <p:spPr>
          <a:xfrm>
            <a:off x="109728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pPr lvl="0"/>
            <a:r>
              <a:rPr lang="en-US" smtClean="0"/>
              <a:t>Click to edit Master text styles</a:t>
            </a:r>
          </a:p>
        </p:txBody>
      </p:sp>
      <p:sp>
        <p:nvSpPr>
          <p:cNvPr id="54" name="Google Shape;54;p21"/>
          <p:cNvSpPr txBox="1">
            <a:spLocks noGrp="1"/>
          </p:cNvSpPr>
          <p:nvPr>
            <p:ph type="body" idx="2"/>
          </p:nvPr>
        </p:nvSpPr>
        <p:spPr>
          <a:xfrm>
            <a:off x="109728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pPr lvl="0"/>
            <a:r>
              <a:rPr lang="en-US" smtClean="0"/>
              <a:t>Click to edit Master text styles</a:t>
            </a:r>
          </a:p>
        </p:txBody>
      </p:sp>
      <p:sp>
        <p:nvSpPr>
          <p:cNvPr id="55" name="Google Shape;55;p21"/>
          <p:cNvSpPr txBox="1">
            <a:spLocks noGrp="1"/>
          </p:cNvSpPr>
          <p:nvPr>
            <p:ph type="body" idx="3"/>
          </p:nvPr>
        </p:nvSpPr>
        <p:spPr>
          <a:xfrm>
            <a:off x="621792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pPr lvl="0"/>
            <a:r>
              <a:rPr lang="en-US" smtClean="0"/>
              <a:t>Click to edit Master text styles</a:t>
            </a:r>
          </a:p>
        </p:txBody>
      </p:sp>
      <p:sp>
        <p:nvSpPr>
          <p:cNvPr id="56" name="Google Shape;56;p21"/>
          <p:cNvSpPr txBox="1">
            <a:spLocks noGrp="1"/>
          </p:cNvSpPr>
          <p:nvPr>
            <p:ph type="body" idx="4"/>
          </p:nvPr>
        </p:nvSpPr>
        <p:spPr>
          <a:xfrm>
            <a:off x="621792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pPr lvl="0"/>
            <a:r>
              <a:rPr lang="en-US" smtClean="0"/>
              <a:t>Click to edit Master text styles</a:t>
            </a:r>
          </a:p>
        </p:txBody>
      </p:sp>
      <p:sp>
        <p:nvSpPr>
          <p:cNvPr id="57" name="Google Shape;57;p21"/>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58" name="Google Shape;58;p21"/>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59" name="Google Shape;59;p2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0"/>
        <p:cNvGrpSpPr/>
        <p:nvPr/>
      </p:nvGrpSpPr>
      <p:grpSpPr>
        <a:xfrm>
          <a:off x="0" y="0"/>
          <a:ext cx="0" cy="0"/>
          <a:chOff x="0" y="0"/>
          <a:chExt cx="0" cy="0"/>
        </a:xfrm>
      </p:grpSpPr>
      <p:sp>
        <p:nvSpPr>
          <p:cNvPr id="61" name="Google Shape;61;p22"/>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62" name="Google Shape;62;p22"/>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63" name="Google Shape;63;p22"/>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64" name="Google Shape;64;p22"/>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Content with Caption">
    <p:spTree>
      <p:nvGrpSpPr>
        <p:cNvPr id="1" name="Shape 65"/>
        <p:cNvGrpSpPr/>
        <p:nvPr/>
      </p:nvGrpSpPr>
      <p:grpSpPr>
        <a:xfrm>
          <a:off x="0" y="0"/>
          <a:ext cx="0" cy="0"/>
          <a:chOff x="0" y="0"/>
          <a:chExt cx="0" cy="0"/>
        </a:xfrm>
      </p:grpSpPr>
      <p:sp>
        <p:nvSpPr>
          <p:cNvPr id="66" name="Google Shape;66;p23"/>
          <p:cNvSpPr/>
          <p:nvPr/>
        </p:nvSpPr>
        <p:spPr>
          <a:xfrm>
            <a:off x="16" y="0"/>
            <a:ext cx="4050791" cy="6858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23"/>
          <p:cNvSpPr/>
          <p:nvPr/>
        </p:nvSpPr>
        <p:spPr>
          <a:xfrm>
            <a:off x="4040071" y="0"/>
            <a:ext cx="64008" cy="6858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23"/>
          <p:cNvSpPr txBox="1">
            <a:spLocks noGrp="1"/>
          </p:cNvSpPr>
          <p:nvPr>
            <p:ph type="title"/>
          </p:nvPr>
        </p:nvSpPr>
        <p:spPr>
          <a:xfrm>
            <a:off x="457200" y="594359"/>
            <a:ext cx="3200400"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69" name="Google Shape;69;p23"/>
          <p:cNvSpPr txBox="1">
            <a:spLocks noGrp="1"/>
          </p:cNvSpPr>
          <p:nvPr>
            <p:ph type="body" idx="1"/>
          </p:nvPr>
        </p:nvSpPr>
        <p:spPr>
          <a:xfrm>
            <a:off x="4800600" y="731520"/>
            <a:ext cx="6492240"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pPr lvl="0"/>
            <a:r>
              <a:rPr lang="en-US" smtClean="0"/>
              <a:t>Click to edit Master text styles</a:t>
            </a:r>
          </a:p>
        </p:txBody>
      </p:sp>
      <p:sp>
        <p:nvSpPr>
          <p:cNvPr id="70" name="Google Shape;70;p23"/>
          <p:cNvSpPr txBox="1">
            <a:spLocks noGrp="1"/>
          </p:cNvSpPr>
          <p:nvPr>
            <p:ph type="body" idx="2"/>
          </p:nvPr>
        </p:nvSpPr>
        <p:spPr>
          <a:xfrm>
            <a:off x="457200" y="2926080"/>
            <a:ext cx="3200400"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500"/>
              <a:buNone/>
              <a:defRPr sz="1500">
                <a:solidFill>
                  <a:srgbClr val="FFFFFF"/>
                </a:solidFill>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pPr lvl="0"/>
            <a:r>
              <a:rPr lang="en-US" smtClean="0"/>
              <a:t>Click to edit Master text styles</a:t>
            </a:r>
          </a:p>
        </p:txBody>
      </p:sp>
      <p:sp>
        <p:nvSpPr>
          <p:cNvPr id="71" name="Google Shape;71;p23"/>
          <p:cNvSpPr txBox="1">
            <a:spLocks noGrp="1"/>
          </p:cNvSpPr>
          <p:nvPr>
            <p:ph type="dt" idx="10"/>
          </p:nvPr>
        </p:nvSpPr>
        <p:spPr>
          <a:xfrm>
            <a:off x="465512" y="6459785"/>
            <a:ext cx="26185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72" name="Google Shape;72;p23"/>
          <p:cNvSpPr txBox="1">
            <a:spLocks noGrp="1"/>
          </p:cNvSpPr>
          <p:nvPr>
            <p:ph type="ftr" idx="11"/>
          </p:nvPr>
        </p:nvSpPr>
        <p:spPr>
          <a:xfrm>
            <a:off x="4800600" y="6459785"/>
            <a:ext cx="4648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73" name="Google Shape;73;p2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1pPr>
            <a:lvl2pPr marL="0" marR="0" lvl="1" indent="0" algn="r">
              <a:lnSpc>
                <a:spcPct val="100000"/>
              </a:lnSpc>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2pPr>
            <a:lvl3pPr marL="0" marR="0" lvl="2" indent="0" algn="r">
              <a:lnSpc>
                <a:spcPct val="100000"/>
              </a:lnSpc>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3pPr>
            <a:lvl4pPr marL="0" marR="0" lvl="3" indent="0" algn="r">
              <a:lnSpc>
                <a:spcPct val="100000"/>
              </a:lnSpc>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4pPr>
            <a:lvl5pPr marL="0" marR="0" lvl="4" indent="0" algn="r">
              <a:lnSpc>
                <a:spcPct val="100000"/>
              </a:lnSpc>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5pPr>
            <a:lvl6pPr marL="0" marR="0" lvl="5" indent="0" algn="r">
              <a:lnSpc>
                <a:spcPct val="100000"/>
              </a:lnSpc>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6pPr>
            <a:lvl7pPr marL="0" marR="0" lvl="6" indent="0" algn="r">
              <a:lnSpc>
                <a:spcPct val="100000"/>
              </a:lnSpc>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7pPr>
            <a:lvl8pPr marL="0" marR="0" lvl="7" indent="0" algn="r">
              <a:lnSpc>
                <a:spcPct val="100000"/>
              </a:lnSpc>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8pPr>
            <a:lvl9pPr marL="0" marR="0" lvl="8" indent="0" algn="r">
              <a:lnSpc>
                <a:spcPct val="100000"/>
              </a:lnSpc>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 with Caption">
    <p:spTree>
      <p:nvGrpSpPr>
        <p:cNvPr id="1" name="Shape 74"/>
        <p:cNvGrpSpPr/>
        <p:nvPr/>
      </p:nvGrpSpPr>
      <p:grpSpPr>
        <a:xfrm>
          <a:off x="0" y="0"/>
          <a:ext cx="0" cy="0"/>
          <a:chOff x="0" y="0"/>
          <a:chExt cx="0" cy="0"/>
        </a:xfrm>
      </p:grpSpPr>
      <p:sp>
        <p:nvSpPr>
          <p:cNvPr id="75" name="Google Shape;75;p24"/>
          <p:cNvSpPr/>
          <p:nvPr/>
        </p:nvSpPr>
        <p:spPr>
          <a:xfrm>
            <a:off x="0" y="4953000"/>
            <a:ext cx="12188825" cy="1905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24"/>
          <p:cNvSpPr/>
          <p:nvPr/>
        </p:nvSpPr>
        <p:spPr>
          <a:xfrm>
            <a:off x="15" y="491507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24"/>
          <p:cNvSpPr txBox="1">
            <a:spLocks noGrp="1"/>
          </p:cNvSpPr>
          <p:nvPr>
            <p:ph type="title"/>
          </p:nvPr>
        </p:nvSpPr>
        <p:spPr>
          <a:xfrm>
            <a:off x="1097280" y="5074920"/>
            <a:ext cx="10113645"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Click to edit Master title style</a:t>
            </a:r>
            <a:endParaRPr/>
          </a:p>
        </p:txBody>
      </p:sp>
      <p:sp>
        <p:nvSpPr>
          <p:cNvPr id="78" name="Google Shape;78;p24"/>
          <p:cNvSpPr>
            <a:spLocks noGrp="1"/>
          </p:cNvSpPr>
          <p:nvPr>
            <p:ph type="pic" idx="2"/>
          </p:nvPr>
        </p:nvSpPr>
        <p:spPr>
          <a:xfrm>
            <a:off x="15" y="0"/>
            <a:ext cx="12191985" cy="4915076"/>
          </a:xfrm>
          <a:prstGeom prst="rect">
            <a:avLst/>
          </a:prstGeom>
          <a:solidFill>
            <a:srgbClr val="D2CDB0"/>
          </a:solidFill>
          <a:ln>
            <a:noFill/>
          </a:ln>
        </p:spPr>
        <p:txBody>
          <a:bodyPr spcFirstLastPara="1" wrap="square" lIns="457200" tIns="457200" rIns="0" bIns="45700" anchor="t" anchorCtr="0">
            <a:normAutofit/>
          </a:bodyPr>
          <a:lstStyle>
            <a:lvl1pPr marR="0" lvl="0" algn="l" rtl="0">
              <a:lnSpc>
                <a:spcPct val="90000"/>
              </a:lnSpc>
              <a:spcBef>
                <a:spcPts val="1200"/>
              </a:spcBef>
              <a:spcAft>
                <a:spcPts val="0"/>
              </a:spcAft>
              <a:buClr>
                <a:schemeClr val="accent1"/>
              </a:buClr>
              <a:buSzPts val="3200"/>
              <a:buFont typeface="Calibri"/>
              <a:buNone/>
              <a:defRPr sz="3200" b="0" i="0" u="none" strike="noStrike" cap="none">
                <a:solidFill>
                  <a:srgbClr val="3F3F3F"/>
                </a:solidFill>
                <a:latin typeface="Calibri"/>
                <a:ea typeface="Calibri"/>
                <a:cs typeface="Calibri"/>
                <a:sym typeface="Calibri"/>
              </a:defRPr>
            </a:lvl1pPr>
            <a:lvl2pPr marR="0" lvl="1" algn="l" rtl="0">
              <a:lnSpc>
                <a:spcPct val="90000"/>
              </a:lnSpc>
              <a:spcBef>
                <a:spcPts val="200"/>
              </a:spcBef>
              <a:spcAft>
                <a:spcPts val="0"/>
              </a:spcAft>
              <a:buClr>
                <a:schemeClr val="accent1"/>
              </a:buClr>
              <a:buSzPts val="2800"/>
              <a:buFont typeface="Calibri"/>
              <a:buNone/>
              <a:defRPr sz="2800" b="0" i="0" u="none" strike="noStrike" cap="none">
                <a:solidFill>
                  <a:srgbClr val="3F3F3F"/>
                </a:solidFill>
                <a:latin typeface="Calibri"/>
                <a:ea typeface="Calibri"/>
                <a:cs typeface="Calibri"/>
                <a:sym typeface="Calibri"/>
              </a:defRPr>
            </a:lvl2pPr>
            <a:lvl3pPr marR="0" lvl="2" algn="l" rtl="0">
              <a:lnSpc>
                <a:spcPct val="90000"/>
              </a:lnSpc>
              <a:spcBef>
                <a:spcPts val="400"/>
              </a:spcBef>
              <a:spcAft>
                <a:spcPts val="0"/>
              </a:spcAft>
              <a:buClr>
                <a:schemeClr val="accent1"/>
              </a:buClr>
              <a:buSzPts val="2400"/>
              <a:buFont typeface="Calibri"/>
              <a:buNone/>
              <a:defRPr sz="2400" b="0" i="0" u="none" strike="noStrike" cap="none">
                <a:solidFill>
                  <a:srgbClr val="3F3F3F"/>
                </a:solidFill>
                <a:latin typeface="Calibri"/>
                <a:ea typeface="Calibri"/>
                <a:cs typeface="Calibri"/>
                <a:sym typeface="Calibri"/>
              </a:defRPr>
            </a:lvl3pPr>
            <a:lvl4pPr marR="0" lvl="3" algn="l" rtl="0">
              <a:lnSpc>
                <a:spcPct val="90000"/>
              </a:lnSpc>
              <a:spcBef>
                <a:spcPts val="400"/>
              </a:spcBef>
              <a:spcAft>
                <a:spcPts val="0"/>
              </a:spcAft>
              <a:buClr>
                <a:schemeClr val="accent1"/>
              </a:buClr>
              <a:buSzPts val="2000"/>
              <a:buFont typeface="Calibri"/>
              <a:buNone/>
              <a:defRPr sz="2000" b="0" i="0" u="none" strike="noStrike" cap="none">
                <a:solidFill>
                  <a:srgbClr val="3F3F3F"/>
                </a:solidFill>
                <a:latin typeface="Calibri"/>
                <a:ea typeface="Calibri"/>
                <a:cs typeface="Calibri"/>
                <a:sym typeface="Calibri"/>
              </a:defRPr>
            </a:lvl4pPr>
            <a:lvl5pPr marR="0" lvl="4" algn="l" rtl="0">
              <a:lnSpc>
                <a:spcPct val="90000"/>
              </a:lnSpc>
              <a:spcBef>
                <a:spcPts val="400"/>
              </a:spcBef>
              <a:spcAft>
                <a:spcPts val="0"/>
              </a:spcAft>
              <a:buClr>
                <a:schemeClr val="accent1"/>
              </a:buClr>
              <a:buSzPts val="2000"/>
              <a:buFont typeface="Calibri"/>
              <a:buNone/>
              <a:defRPr sz="2000" b="0" i="0" u="none" strike="noStrike" cap="none">
                <a:solidFill>
                  <a:srgbClr val="3F3F3F"/>
                </a:solidFill>
                <a:latin typeface="Calibri"/>
                <a:ea typeface="Calibri"/>
                <a:cs typeface="Calibri"/>
                <a:sym typeface="Calibri"/>
              </a:defRPr>
            </a:lvl5pPr>
            <a:lvl6pPr marR="0" lvl="5" algn="l" rtl="0">
              <a:lnSpc>
                <a:spcPct val="90000"/>
              </a:lnSpc>
              <a:spcBef>
                <a:spcPts val="400"/>
              </a:spcBef>
              <a:spcAft>
                <a:spcPts val="0"/>
              </a:spcAft>
              <a:buClr>
                <a:schemeClr val="accent1"/>
              </a:buClr>
              <a:buSzPts val="2000"/>
              <a:buFont typeface="Calibri"/>
              <a:buNone/>
              <a:defRPr sz="2000" b="0" i="0" u="none" strike="noStrike" cap="none">
                <a:solidFill>
                  <a:srgbClr val="3F3F3F"/>
                </a:solidFill>
                <a:latin typeface="Calibri"/>
                <a:ea typeface="Calibri"/>
                <a:cs typeface="Calibri"/>
                <a:sym typeface="Calibri"/>
              </a:defRPr>
            </a:lvl6pPr>
            <a:lvl7pPr marR="0" lvl="6" algn="l" rtl="0">
              <a:lnSpc>
                <a:spcPct val="90000"/>
              </a:lnSpc>
              <a:spcBef>
                <a:spcPts val="400"/>
              </a:spcBef>
              <a:spcAft>
                <a:spcPts val="0"/>
              </a:spcAft>
              <a:buClr>
                <a:schemeClr val="accent1"/>
              </a:buClr>
              <a:buSzPts val="2000"/>
              <a:buFont typeface="Calibri"/>
              <a:buNone/>
              <a:defRPr sz="2000" b="0" i="0" u="none" strike="noStrike" cap="none">
                <a:solidFill>
                  <a:srgbClr val="3F3F3F"/>
                </a:solidFill>
                <a:latin typeface="Calibri"/>
                <a:ea typeface="Calibri"/>
                <a:cs typeface="Calibri"/>
                <a:sym typeface="Calibri"/>
              </a:defRPr>
            </a:lvl7pPr>
            <a:lvl8pPr marR="0" lvl="7" algn="l" rtl="0">
              <a:lnSpc>
                <a:spcPct val="90000"/>
              </a:lnSpc>
              <a:spcBef>
                <a:spcPts val="400"/>
              </a:spcBef>
              <a:spcAft>
                <a:spcPts val="0"/>
              </a:spcAft>
              <a:buClr>
                <a:schemeClr val="accent1"/>
              </a:buClr>
              <a:buSzPts val="2000"/>
              <a:buFont typeface="Calibri"/>
              <a:buNone/>
              <a:defRPr sz="2000" b="0" i="0" u="none" strike="noStrike" cap="none">
                <a:solidFill>
                  <a:srgbClr val="3F3F3F"/>
                </a:solidFill>
                <a:latin typeface="Calibri"/>
                <a:ea typeface="Calibri"/>
                <a:cs typeface="Calibri"/>
                <a:sym typeface="Calibri"/>
              </a:defRPr>
            </a:lvl8pPr>
            <a:lvl9pPr marR="0" lvl="8" algn="l" rtl="0">
              <a:lnSpc>
                <a:spcPct val="90000"/>
              </a:lnSpc>
              <a:spcBef>
                <a:spcPts val="400"/>
              </a:spcBef>
              <a:spcAft>
                <a:spcPts val="400"/>
              </a:spcAft>
              <a:buClr>
                <a:schemeClr val="accent1"/>
              </a:buClr>
              <a:buSzPts val="2000"/>
              <a:buFont typeface="Calibri"/>
              <a:buNone/>
              <a:defRPr sz="2000" b="0" i="0" u="none" strike="noStrike" cap="none">
                <a:solidFill>
                  <a:srgbClr val="3F3F3F"/>
                </a:solidFill>
                <a:latin typeface="Calibri"/>
                <a:ea typeface="Calibri"/>
                <a:cs typeface="Calibri"/>
                <a:sym typeface="Calibri"/>
              </a:defRPr>
            </a:lvl9pPr>
          </a:lstStyle>
          <a:p>
            <a:r>
              <a:rPr lang="en-US" smtClean="0"/>
              <a:t>Click icon to add picture</a:t>
            </a:r>
            <a:endParaRPr/>
          </a:p>
        </p:txBody>
      </p:sp>
      <p:sp>
        <p:nvSpPr>
          <p:cNvPr id="79" name="Google Shape;79;p24"/>
          <p:cNvSpPr txBox="1">
            <a:spLocks noGrp="1"/>
          </p:cNvSpPr>
          <p:nvPr>
            <p:ph type="body" idx="1"/>
          </p:nvPr>
        </p:nvSpPr>
        <p:spPr>
          <a:xfrm>
            <a:off x="1097280" y="5907024"/>
            <a:ext cx="10113264"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500">
                <a:solidFill>
                  <a:srgbClr val="FFFFFF"/>
                </a:solidFill>
              </a:defRPr>
            </a:lvl1pPr>
            <a:lvl2pPr marL="914400" lvl="1" indent="-228600" algn="l">
              <a:lnSpc>
                <a:spcPct val="90000"/>
              </a:lnSpc>
              <a:spcBef>
                <a:spcPts val="6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pPr lvl="0"/>
            <a:r>
              <a:rPr lang="en-US" smtClean="0"/>
              <a:t>Click to edit Master text styles</a:t>
            </a:r>
          </a:p>
        </p:txBody>
      </p:sp>
      <p:sp>
        <p:nvSpPr>
          <p:cNvPr id="80" name="Google Shape;80;p24"/>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81" name="Google Shape;81;p24"/>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IN"/>
          </a:p>
        </p:txBody>
      </p:sp>
      <p:sp>
        <p:nvSpPr>
          <p:cNvPr id="82" name="Google Shape;82;p2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1pPr>
            <a:lvl2pPr marL="0" marR="0" lvl="1"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2pPr>
            <a:lvl3pPr marL="0" marR="0" lvl="2"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3pPr>
            <a:lvl4pPr marL="0" marR="0" lvl="3"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4pPr>
            <a:lvl5pPr marL="0" marR="0" lvl="4"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5pPr>
            <a:lvl6pPr marL="0" marR="0" lvl="5"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6pPr>
            <a:lvl7pPr marL="0" marR="0" lvl="6"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7pPr>
            <a:lvl8pPr marL="0" marR="0" lvl="7"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8pPr>
            <a:lvl9pPr marL="0" marR="0" lvl="8" indent="0" algn="r">
              <a:lnSpc>
                <a:spcPct val="100000"/>
              </a:lnSpc>
              <a:spcBef>
                <a:spcPts val="0"/>
              </a:spcBef>
              <a:spcAft>
                <a:spcPts val="0"/>
              </a:spcAft>
              <a:buClr>
                <a:srgbClr val="FFFFFF"/>
              </a:buClr>
              <a:buSzPts val="100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3"/>
          <p:cNvSpPr/>
          <p:nvPr/>
        </p:nvSpPr>
        <p:spPr>
          <a:xfrm>
            <a:off x="1" y="6400800"/>
            <a:ext cx="12192000"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7;p3"/>
          <p:cNvSpPr/>
          <p:nvPr/>
        </p:nvSpPr>
        <p:spPr>
          <a:xfrm>
            <a:off x="15" y="6334316"/>
            <a:ext cx="12191985" cy="66484"/>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8;p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3"/>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10" name="Google Shape;10;p3"/>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900" b="0" i="0" u="none" strike="noStrike" cap="none">
                <a:solidFill>
                  <a:srgbClr val="FFFFF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lang="en-IN"/>
          </a:p>
        </p:txBody>
      </p:sp>
      <p:sp>
        <p:nvSpPr>
          <p:cNvPr id="11" name="Google Shape;11;p3"/>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900" b="0" i="0" u="none" strike="noStrike" cap="none">
                <a:solidFill>
                  <a:srgbClr val="FFFFF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lang="en-IN"/>
          </a:p>
        </p:txBody>
      </p:sp>
      <p:sp>
        <p:nvSpPr>
          <p:cNvPr id="12" name="Google Shape;12;p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1pPr>
            <a:lvl2pPr marL="0" marR="0" lvl="1" indent="0" algn="r" rtl="0">
              <a:lnSpc>
                <a:spcPct val="100000"/>
              </a:lnSpc>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2pPr>
            <a:lvl3pPr marL="0" marR="0" lvl="2" indent="0" algn="r" rtl="0">
              <a:lnSpc>
                <a:spcPct val="100000"/>
              </a:lnSpc>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3pPr>
            <a:lvl4pPr marL="0" marR="0" lvl="3" indent="0" algn="r" rtl="0">
              <a:lnSpc>
                <a:spcPct val="100000"/>
              </a:lnSpc>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4pPr>
            <a:lvl5pPr marL="0" marR="0" lvl="4" indent="0" algn="r" rtl="0">
              <a:lnSpc>
                <a:spcPct val="100000"/>
              </a:lnSpc>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5pPr>
            <a:lvl6pPr marL="0" marR="0" lvl="5" indent="0" algn="r" rtl="0">
              <a:lnSpc>
                <a:spcPct val="100000"/>
              </a:lnSpc>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6pPr>
            <a:lvl7pPr marL="0" marR="0" lvl="6" indent="0" algn="r" rtl="0">
              <a:lnSpc>
                <a:spcPct val="100000"/>
              </a:lnSpc>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7pPr>
            <a:lvl8pPr marL="0" marR="0" lvl="7" indent="0" algn="r" rtl="0">
              <a:lnSpc>
                <a:spcPct val="100000"/>
              </a:lnSpc>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8pPr>
            <a:lvl9pPr marL="0" marR="0" lvl="8" indent="0" algn="r" rtl="0">
              <a:lnSpc>
                <a:spcPct val="100000"/>
              </a:lnSpc>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smtClean="0"/>
              <a:t>‹#›</a:t>
            </a:fld>
            <a:endParaRPr lang="en-IN"/>
          </a:p>
        </p:txBody>
      </p:sp>
      <p:cxnSp>
        <p:nvCxnSpPr>
          <p:cNvPr id="13" name="Google Shape;13;p3"/>
          <p:cNvCxnSpPr/>
          <p:nvPr/>
        </p:nvCxnSpPr>
        <p:spPr>
          <a:xfrm>
            <a:off x="1193532" y="1737845"/>
            <a:ext cx="996696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2500">
        <p14:gallery dir="l"/>
      </p:transition>
    </mc:Choice>
    <mc:Fallback xmlns="">
      <p:transition spd="slow">
        <p:fade/>
      </p:transition>
    </mc:Fallback>
  </mc:AlternateContent>
  <p:timing>
    <p:tnLst>
      <p:par>
        <p:cTn id="1" dur="indefinite" restart="never" nodeType="tmRoot"/>
      </p:par>
    </p:tnLst>
  </p:timing>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emf"/><Relationship Id="rId11" Type="http://schemas.openxmlformats.org/officeDocument/2006/relationships/customXml" Target="../ink/ink5.xml"/><Relationship Id="rId5" Type="http://schemas.openxmlformats.org/officeDocument/2006/relationships/customXml" Target="../ink/ink2.xml"/><Relationship Id="rId10" Type="http://schemas.openxmlformats.org/officeDocument/2006/relationships/image" Target="../media/image5.emf"/><Relationship Id="rId4" Type="http://schemas.openxmlformats.org/officeDocument/2006/relationships/image" Target="../media/image2.emf"/><Relationship Id="rId9" Type="http://schemas.openxmlformats.org/officeDocument/2006/relationships/customXml" Target="../ink/ink4.xml"/></Relationships>
</file>

<file path=ppt/slides/_rels/slide3.xml.rels><?xml version="1.0" encoding="UTF-8" standalone="yes"?>
<Relationships xmlns="http://schemas.openxmlformats.org/package/2006/relationships"><Relationship Id="rId13" Type="http://schemas.openxmlformats.org/officeDocument/2006/relationships/customXml" Target="../ink/ink11.xml"/><Relationship Id="rId18" Type="http://schemas.openxmlformats.org/officeDocument/2006/relationships/image" Target="../media/image14.emf"/><Relationship Id="rId26" Type="http://schemas.openxmlformats.org/officeDocument/2006/relationships/image" Target="../media/image18.emf"/><Relationship Id="rId39" Type="http://schemas.openxmlformats.org/officeDocument/2006/relationships/customXml" Target="../ink/ink24.xml"/><Relationship Id="rId21" Type="http://schemas.openxmlformats.org/officeDocument/2006/relationships/customXml" Target="../ink/ink15.xml"/><Relationship Id="rId34" Type="http://schemas.openxmlformats.org/officeDocument/2006/relationships/image" Target="../media/image22.emf"/><Relationship Id="rId42" Type="http://schemas.openxmlformats.org/officeDocument/2006/relationships/image" Target="../media/image26.emf"/><Relationship Id="rId47" Type="http://schemas.openxmlformats.org/officeDocument/2006/relationships/customXml" Target="../ink/ink28.xml"/><Relationship Id="rId50" Type="http://schemas.openxmlformats.org/officeDocument/2006/relationships/image" Target="../media/image30.emf"/><Relationship Id="rId55" Type="http://schemas.openxmlformats.org/officeDocument/2006/relationships/customXml" Target="../ink/ink32.xml"/><Relationship Id="rId7" Type="http://schemas.openxmlformats.org/officeDocument/2006/relationships/customXml" Target="../ink/ink8.xml"/><Relationship Id="rId2" Type="http://schemas.openxmlformats.org/officeDocument/2006/relationships/notesSlide" Target="../notesSlides/notesSlide3.xml"/><Relationship Id="rId16" Type="http://schemas.openxmlformats.org/officeDocument/2006/relationships/image" Target="../media/image13.emf"/><Relationship Id="rId20" Type="http://schemas.openxmlformats.org/officeDocument/2006/relationships/image" Target="../media/image15.emf"/><Relationship Id="rId29" Type="http://schemas.openxmlformats.org/officeDocument/2006/relationships/customXml" Target="../ink/ink19.xml"/><Relationship Id="rId41" Type="http://schemas.openxmlformats.org/officeDocument/2006/relationships/customXml" Target="../ink/ink25.xml"/><Relationship Id="rId54" Type="http://schemas.openxmlformats.org/officeDocument/2006/relationships/image" Target="../media/image32.emf"/><Relationship Id="rId62" Type="http://schemas.openxmlformats.org/officeDocument/2006/relationships/image" Target="../media/image36.emf"/><Relationship Id="rId1" Type="http://schemas.openxmlformats.org/officeDocument/2006/relationships/slideLayout" Target="../slideLayouts/slideLayout3.xml"/><Relationship Id="rId6" Type="http://schemas.openxmlformats.org/officeDocument/2006/relationships/image" Target="../media/image8.emf"/><Relationship Id="rId11" Type="http://schemas.openxmlformats.org/officeDocument/2006/relationships/customXml" Target="../ink/ink10.xml"/><Relationship Id="rId24" Type="http://schemas.openxmlformats.org/officeDocument/2006/relationships/image" Target="../media/image17.emf"/><Relationship Id="rId32" Type="http://schemas.openxmlformats.org/officeDocument/2006/relationships/image" Target="../media/image21.emf"/><Relationship Id="rId37" Type="http://schemas.openxmlformats.org/officeDocument/2006/relationships/customXml" Target="../ink/ink23.xml"/><Relationship Id="rId40" Type="http://schemas.openxmlformats.org/officeDocument/2006/relationships/image" Target="../media/image25.emf"/><Relationship Id="rId45" Type="http://schemas.openxmlformats.org/officeDocument/2006/relationships/customXml" Target="../ink/ink27.xml"/><Relationship Id="rId53" Type="http://schemas.openxmlformats.org/officeDocument/2006/relationships/customXml" Target="../ink/ink31.xml"/><Relationship Id="rId58" Type="http://schemas.openxmlformats.org/officeDocument/2006/relationships/image" Target="../media/image34.emf"/><Relationship Id="rId5" Type="http://schemas.openxmlformats.org/officeDocument/2006/relationships/customXml" Target="../ink/ink7.xml"/><Relationship Id="rId15" Type="http://schemas.openxmlformats.org/officeDocument/2006/relationships/customXml" Target="../ink/ink12.xml"/><Relationship Id="rId23" Type="http://schemas.openxmlformats.org/officeDocument/2006/relationships/customXml" Target="../ink/ink16.xml"/><Relationship Id="rId28" Type="http://schemas.openxmlformats.org/officeDocument/2006/relationships/image" Target="../media/image19.emf"/><Relationship Id="rId36" Type="http://schemas.openxmlformats.org/officeDocument/2006/relationships/image" Target="../media/image23.emf"/><Relationship Id="rId49" Type="http://schemas.openxmlformats.org/officeDocument/2006/relationships/customXml" Target="../ink/ink29.xml"/><Relationship Id="rId57" Type="http://schemas.openxmlformats.org/officeDocument/2006/relationships/customXml" Target="../ink/ink33.xml"/><Relationship Id="rId61" Type="http://schemas.openxmlformats.org/officeDocument/2006/relationships/customXml" Target="../ink/ink35.xml"/><Relationship Id="rId10" Type="http://schemas.openxmlformats.org/officeDocument/2006/relationships/image" Target="../media/image10.emf"/><Relationship Id="rId19" Type="http://schemas.openxmlformats.org/officeDocument/2006/relationships/customXml" Target="../ink/ink14.xml"/><Relationship Id="rId31" Type="http://schemas.openxmlformats.org/officeDocument/2006/relationships/customXml" Target="../ink/ink20.xml"/><Relationship Id="rId44" Type="http://schemas.openxmlformats.org/officeDocument/2006/relationships/image" Target="../media/image27.emf"/><Relationship Id="rId52" Type="http://schemas.openxmlformats.org/officeDocument/2006/relationships/image" Target="../media/image31.emf"/><Relationship Id="rId60" Type="http://schemas.openxmlformats.org/officeDocument/2006/relationships/image" Target="../media/image35.emf"/><Relationship Id="rId4" Type="http://schemas.openxmlformats.org/officeDocument/2006/relationships/image" Target="../media/image7.emf"/><Relationship Id="rId9" Type="http://schemas.openxmlformats.org/officeDocument/2006/relationships/customXml" Target="../ink/ink9.xml"/><Relationship Id="rId14" Type="http://schemas.openxmlformats.org/officeDocument/2006/relationships/image" Target="../media/image12.emf"/><Relationship Id="rId22" Type="http://schemas.openxmlformats.org/officeDocument/2006/relationships/image" Target="../media/image16.emf"/><Relationship Id="rId27" Type="http://schemas.openxmlformats.org/officeDocument/2006/relationships/customXml" Target="../ink/ink18.xml"/><Relationship Id="rId30" Type="http://schemas.openxmlformats.org/officeDocument/2006/relationships/image" Target="../media/image20.emf"/><Relationship Id="rId35" Type="http://schemas.openxmlformats.org/officeDocument/2006/relationships/customXml" Target="../ink/ink22.xml"/><Relationship Id="rId43" Type="http://schemas.openxmlformats.org/officeDocument/2006/relationships/customXml" Target="../ink/ink26.xml"/><Relationship Id="rId48" Type="http://schemas.openxmlformats.org/officeDocument/2006/relationships/image" Target="../media/image29.emf"/><Relationship Id="rId56" Type="http://schemas.openxmlformats.org/officeDocument/2006/relationships/image" Target="../media/image33.emf"/><Relationship Id="rId8" Type="http://schemas.openxmlformats.org/officeDocument/2006/relationships/image" Target="../media/image9.emf"/><Relationship Id="rId51" Type="http://schemas.openxmlformats.org/officeDocument/2006/relationships/customXml" Target="../ink/ink30.xml"/><Relationship Id="rId3" Type="http://schemas.openxmlformats.org/officeDocument/2006/relationships/customXml" Target="../ink/ink6.xml"/><Relationship Id="rId12" Type="http://schemas.openxmlformats.org/officeDocument/2006/relationships/image" Target="../media/image11.emf"/><Relationship Id="rId17" Type="http://schemas.openxmlformats.org/officeDocument/2006/relationships/customXml" Target="../ink/ink13.xml"/><Relationship Id="rId25" Type="http://schemas.openxmlformats.org/officeDocument/2006/relationships/customXml" Target="../ink/ink17.xml"/><Relationship Id="rId33" Type="http://schemas.openxmlformats.org/officeDocument/2006/relationships/customXml" Target="../ink/ink21.xml"/><Relationship Id="rId38" Type="http://schemas.openxmlformats.org/officeDocument/2006/relationships/image" Target="../media/image24.emf"/><Relationship Id="rId46" Type="http://schemas.openxmlformats.org/officeDocument/2006/relationships/image" Target="../media/image28.emf"/><Relationship Id="rId59" Type="http://schemas.openxmlformats.org/officeDocument/2006/relationships/customXml" Target="../ink/ink34.xml"/></Relationships>
</file>

<file path=ppt/slides/_rels/slide4.xml.rels><?xml version="1.0" encoding="UTF-8" standalone="yes"?>
<Relationships xmlns="http://schemas.openxmlformats.org/package/2006/relationships"><Relationship Id="rId51" Type="http://schemas.openxmlformats.org/officeDocument/2006/relationships/image" Target="../media/image37.emf"/><Relationship Id="rId3" Type="http://schemas.openxmlformats.org/officeDocument/2006/relationships/image" Target="../media/image2.png"/><Relationship Id="rId42" Type="http://schemas.openxmlformats.org/officeDocument/2006/relationships/customXml" Target="../ink/ink39.xml"/><Relationship Id="rId50" Type="http://schemas.openxmlformats.org/officeDocument/2006/relationships/customXml" Target="../ink/ink40.xml"/><Relationship Id="rId55" Type="http://schemas.openxmlformats.org/officeDocument/2006/relationships/image" Target="../media/image39.emf"/><Relationship Id="rId63" Type="http://schemas.openxmlformats.org/officeDocument/2006/relationships/image" Target="../media/image44.emf"/><Relationship Id="rId59" Type="http://schemas.openxmlformats.org/officeDocument/2006/relationships/image" Target="../media/image41.emf"/><Relationship Id="rId67" Type="http://schemas.openxmlformats.org/officeDocument/2006/relationships/image" Target="../media/image47.emf"/><Relationship Id="rId2" Type="http://schemas.openxmlformats.org/officeDocument/2006/relationships/notesSlide" Target="../notesSlides/notesSlide4.xml"/><Relationship Id="rId16" Type="http://schemas.openxmlformats.org/officeDocument/2006/relationships/customXml" Target="../ink/ink37.xml"/><Relationship Id="rId20" Type="http://schemas.openxmlformats.org/officeDocument/2006/relationships/customXml" Target="../ink/ink38.xml"/><Relationship Id="rId41" Type="http://schemas.openxmlformats.org/officeDocument/2006/relationships/image" Target="../media/image56.emf"/><Relationship Id="rId54" Type="http://schemas.openxmlformats.org/officeDocument/2006/relationships/customXml" Target="../ink/ink42.xml"/><Relationship Id="rId62" Type="http://schemas.openxmlformats.org/officeDocument/2006/relationships/customXml" Target="../ink/ink46.xml"/><Relationship Id="rId1" Type="http://schemas.openxmlformats.org/officeDocument/2006/relationships/slideLayout" Target="../slideLayouts/slideLayout3.xml"/><Relationship Id="rId53" Type="http://schemas.openxmlformats.org/officeDocument/2006/relationships/image" Target="../media/image38.emf"/><Relationship Id="rId58" Type="http://schemas.openxmlformats.org/officeDocument/2006/relationships/customXml" Target="../ink/ink44.xml"/><Relationship Id="rId66" Type="http://schemas.openxmlformats.org/officeDocument/2006/relationships/customXml" Target="../ink/ink48.xml"/><Relationship Id="rId15" Type="http://schemas.openxmlformats.org/officeDocument/2006/relationships/image" Target="../media/image43.emf"/><Relationship Id="rId49" Type="http://schemas.openxmlformats.org/officeDocument/2006/relationships/image" Target="../media/image60.emf"/><Relationship Id="rId57" Type="http://schemas.openxmlformats.org/officeDocument/2006/relationships/image" Target="../media/image40.emf"/><Relationship Id="rId61" Type="http://schemas.openxmlformats.org/officeDocument/2006/relationships/image" Target="../media/image42.emf"/><Relationship Id="rId19" Type="http://schemas.openxmlformats.org/officeDocument/2006/relationships/image" Target="../media/image45.emf"/><Relationship Id="rId52" Type="http://schemas.openxmlformats.org/officeDocument/2006/relationships/customXml" Target="../ink/ink41.xml"/><Relationship Id="rId60" Type="http://schemas.openxmlformats.org/officeDocument/2006/relationships/customXml" Target="../ink/ink45.xml"/><Relationship Id="rId65" Type="http://schemas.openxmlformats.org/officeDocument/2006/relationships/image" Target="../media/image46.emf"/><Relationship Id="rId4" Type="http://schemas.openxmlformats.org/officeDocument/2006/relationships/customXml" Target="../ink/ink36.xml"/><Relationship Id="rId56" Type="http://schemas.openxmlformats.org/officeDocument/2006/relationships/customXml" Target="../ink/ink43.xml"/><Relationship Id="rId64" Type="http://schemas.openxmlformats.org/officeDocument/2006/relationships/customXml" Target="../ink/ink47.xml"/></Relationships>
</file>

<file path=ppt/slides/_rels/slide5.xml.rels><?xml version="1.0" encoding="UTF-8" standalone="yes"?>
<Relationships xmlns="http://schemas.openxmlformats.org/package/2006/relationships"><Relationship Id="rId26" Type="http://schemas.openxmlformats.org/officeDocument/2006/relationships/customXml" Target="../ink/ink60.xml"/><Relationship Id="rId21" Type="http://schemas.openxmlformats.org/officeDocument/2006/relationships/image" Target="../media/image58.emf"/><Relationship Id="rId34" Type="http://schemas.openxmlformats.org/officeDocument/2006/relationships/customXml" Target="../ink/ink64.xml"/><Relationship Id="rId42" Type="http://schemas.openxmlformats.org/officeDocument/2006/relationships/customXml" Target="../ink/ink68.xml"/><Relationship Id="rId47" Type="http://schemas.openxmlformats.org/officeDocument/2006/relationships/image" Target="../media/image72.emf"/><Relationship Id="rId50" Type="http://schemas.openxmlformats.org/officeDocument/2006/relationships/customXml" Target="../ink/ink72.xml"/><Relationship Id="rId55" Type="http://schemas.openxmlformats.org/officeDocument/2006/relationships/image" Target="../media/image76.emf"/><Relationship Id="rId63" Type="http://schemas.openxmlformats.org/officeDocument/2006/relationships/image" Target="../media/image80.emf"/><Relationship Id="rId68" Type="http://schemas.openxmlformats.org/officeDocument/2006/relationships/customXml" Target="../ink/ink81.xml"/><Relationship Id="rId76" Type="http://schemas.openxmlformats.org/officeDocument/2006/relationships/customXml" Target="../ink/ink85.xml"/><Relationship Id="rId84" Type="http://schemas.openxmlformats.org/officeDocument/2006/relationships/customXml" Target="../ink/ink89.xml"/><Relationship Id="rId89" Type="http://schemas.openxmlformats.org/officeDocument/2006/relationships/image" Target="../media/image93.emf"/><Relationship Id="rId97" Type="http://schemas.openxmlformats.org/officeDocument/2006/relationships/image" Target="../media/image97.emf"/><Relationship Id="rId7" Type="http://schemas.openxmlformats.org/officeDocument/2006/relationships/image" Target="../media/image50.emf"/><Relationship Id="rId71" Type="http://schemas.openxmlformats.org/officeDocument/2006/relationships/image" Target="../media/image84.emf"/><Relationship Id="rId92" Type="http://schemas.openxmlformats.org/officeDocument/2006/relationships/customXml" Target="../ink/ink93.xml"/><Relationship Id="rId2" Type="http://schemas.openxmlformats.org/officeDocument/2006/relationships/notesSlide" Target="../notesSlides/notesSlide5.xml"/><Relationship Id="rId16" Type="http://schemas.openxmlformats.org/officeDocument/2006/relationships/customXml" Target="../ink/ink55.xml"/><Relationship Id="rId29" Type="http://schemas.openxmlformats.org/officeDocument/2006/relationships/image" Target="../media/image63.emf"/><Relationship Id="rId11" Type="http://schemas.openxmlformats.org/officeDocument/2006/relationships/image" Target="../media/image52.emf"/><Relationship Id="rId24" Type="http://schemas.openxmlformats.org/officeDocument/2006/relationships/customXml" Target="../ink/ink59.xml"/><Relationship Id="rId32" Type="http://schemas.openxmlformats.org/officeDocument/2006/relationships/customXml" Target="../ink/ink63.xml"/><Relationship Id="rId37" Type="http://schemas.openxmlformats.org/officeDocument/2006/relationships/image" Target="../media/image67.emf"/><Relationship Id="rId40" Type="http://schemas.openxmlformats.org/officeDocument/2006/relationships/customXml" Target="../ink/ink67.xml"/><Relationship Id="rId45" Type="http://schemas.openxmlformats.org/officeDocument/2006/relationships/image" Target="../media/image71.emf"/><Relationship Id="rId53" Type="http://schemas.openxmlformats.org/officeDocument/2006/relationships/image" Target="../media/image75.emf"/><Relationship Id="rId58" Type="http://schemas.openxmlformats.org/officeDocument/2006/relationships/customXml" Target="../ink/ink76.xml"/><Relationship Id="rId66" Type="http://schemas.openxmlformats.org/officeDocument/2006/relationships/customXml" Target="../ink/ink80.xml"/><Relationship Id="rId74" Type="http://schemas.openxmlformats.org/officeDocument/2006/relationships/customXml" Target="../ink/ink84.xml"/><Relationship Id="rId79" Type="http://schemas.openxmlformats.org/officeDocument/2006/relationships/image" Target="../media/image88.emf"/><Relationship Id="rId87" Type="http://schemas.openxmlformats.org/officeDocument/2006/relationships/image" Target="../media/image92.emf"/><Relationship Id="rId5" Type="http://schemas.openxmlformats.org/officeDocument/2006/relationships/image" Target="../media/image49.emf"/><Relationship Id="rId61" Type="http://schemas.openxmlformats.org/officeDocument/2006/relationships/image" Target="../media/image79.emf"/><Relationship Id="rId82" Type="http://schemas.openxmlformats.org/officeDocument/2006/relationships/customXml" Target="../ink/ink88.xml"/><Relationship Id="rId90" Type="http://schemas.openxmlformats.org/officeDocument/2006/relationships/customXml" Target="../ink/ink92.xml"/><Relationship Id="rId95" Type="http://schemas.openxmlformats.org/officeDocument/2006/relationships/image" Target="../media/image96.emf"/><Relationship Id="rId19" Type="http://schemas.openxmlformats.org/officeDocument/2006/relationships/image" Target="../media/image57.emf"/><Relationship Id="rId14" Type="http://schemas.openxmlformats.org/officeDocument/2006/relationships/customXml" Target="../ink/ink54.xml"/><Relationship Id="rId22" Type="http://schemas.openxmlformats.org/officeDocument/2006/relationships/customXml" Target="../ink/ink58.xml"/><Relationship Id="rId27" Type="http://schemas.openxmlformats.org/officeDocument/2006/relationships/image" Target="../media/image62.emf"/><Relationship Id="rId30" Type="http://schemas.openxmlformats.org/officeDocument/2006/relationships/customXml" Target="../ink/ink62.xml"/><Relationship Id="rId35" Type="http://schemas.openxmlformats.org/officeDocument/2006/relationships/image" Target="../media/image66.emf"/><Relationship Id="rId43" Type="http://schemas.openxmlformats.org/officeDocument/2006/relationships/image" Target="../media/image70.emf"/><Relationship Id="rId48" Type="http://schemas.openxmlformats.org/officeDocument/2006/relationships/customXml" Target="../ink/ink71.xml"/><Relationship Id="rId56" Type="http://schemas.openxmlformats.org/officeDocument/2006/relationships/customXml" Target="../ink/ink75.xml"/><Relationship Id="rId64" Type="http://schemas.openxmlformats.org/officeDocument/2006/relationships/customXml" Target="../ink/ink79.xml"/><Relationship Id="rId69" Type="http://schemas.openxmlformats.org/officeDocument/2006/relationships/image" Target="../media/image83.emf"/><Relationship Id="rId77" Type="http://schemas.openxmlformats.org/officeDocument/2006/relationships/image" Target="../media/image87.emf"/><Relationship Id="rId8" Type="http://schemas.openxmlformats.org/officeDocument/2006/relationships/customXml" Target="../ink/ink51.xml"/><Relationship Id="rId51" Type="http://schemas.openxmlformats.org/officeDocument/2006/relationships/image" Target="../media/image74.emf"/><Relationship Id="rId72" Type="http://schemas.openxmlformats.org/officeDocument/2006/relationships/customXml" Target="../ink/ink83.xml"/><Relationship Id="rId80" Type="http://schemas.openxmlformats.org/officeDocument/2006/relationships/customXml" Target="../ink/ink87.xml"/><Relationship Id="rId85" Type="http://schemas.openxmlformats.org/officeDocument/2006/relationships/image" Target="../media/image91.emf"/><Relationship Id="rId93" Type="http://schemas.openxmlformats.org/officeDocument/2006/relationships/image" Target="../media/image95.emf"/><Relationship Id="rId3" Type="http://schemas.openxmlformats.org/officeDocument/2006/relationships/image" Target="../media/image3.png"/><Relationship Id="rId12" Type="http://schemas.openxmlformats.org/officeDocument/2006/relationships/customXml" Target="../ink/ink53.xml"/><Relationship Id="rId17" Type="http://schemas.openxmlformats.org/officeDocument/2006/relationships/image" Target="../media/image55.emf"/><Relationship Id="rId25" Type="http://schemas.openxmlformats.org/officeDocument/2006/relationships/image" Target="../media/image61.emf"/><Relationship Id="rId33" Type="http://schemas.openxmlformats.org/officeDocument/2006/relationships/image" Target="../media/image65.emf"/><Relationship Id="rId38" Type="http://schemas.openxmlformats.org/officeDocument/2006/relationships/customXml" Target="../ink/ink66.xml"/><Relationship Id="rId46" Type="http://schemas.openxmlformats.org/officeDocument/2006/relationships/customXml" Target="../ink/ink70.xml"/><Relationship Id="rId59" Type="http://schemas.openxmlformats.org/officeDocument/2006/relationships/image" Target="../media/image78.emf"/><Relationship Id="rId67" Type="http://schemas.openxmlformats.org/officeDocument/2006/relationships/image" Target="../media/image82.emf"/><Relationship Id="rId20" Type="http://schemas.openxmlformats.org/officeDocument/2006/relationships/customXml" Target="../ink/ink57.xml"/><Relationship Id="rId41" Type="http://schemas.openxmlformats.org/officeDocument/2006/relationships/image" Target="../media/image69.emf"/><Relationship Id="rId54" Type="http://schemas.openxmlformats.org/officeDocument/2006/relationships/customXml" Target="../ink/ink74.xml"/><Relationship Id="rId62" Type="http://schemas.openxmlformats.org/officeDocument/2006/relationships/customXml" Target="../ink/ink78.xml"/><Relationship Id="rId70" Type="http://schemas.openxmlformats.org/officeDocument/2006/relationships/customXml" Target="../ink/ink82.xml"/><Relationship Id="rId75" Type="http://schemas.openxmlformats.org/officeDocument/2006/relationships/image" Target="../media/image86.emf"/><Relationship Id="rId83" Type="http://schemas.openxmlformats.org/officeDocument/2006/relationships/image" Target="../media/image90.emf"/><Relationship Id="rId88" Type="http://schemas.openxmlformats.org/officeDocument/2006/relationships/customXml" Target="../ink/ink91.xml"/><Relationship Id="rId91" Type="http://schemas.openxmlformats.org/officeDocument/2006/relationships/image" Target="../media/image94.emf"/><Relationship Id="rId96" Type="http://schemas.openxmlformats.org/officeDocument/2006/relationships/customXml" Target="../ink/ink95.xml"/><Relationship Id="rId1" Type="http://schemas.openxmlformats.org/officeDocument/2006/relationships/slideLayout" Target="../slideLayouts/slideLayout3.xml"/><Relationship Id="rId6" Type="http://schemas.openxmlformats.org/officeDocument/2006/relationships/customXml" Target="../ink/ink50.xml"/><Relationship Id="rId15" Type="http://schemas.openxmlformats.org/officeDocument/2006/relationships/image" Target="../media/image54.emf"/><Relationship Id="rId23" Type="http://schemas.openxmlformats.org/officeDocument/2006/relationships/image" Target="../media/image59.emf"/><Relationship Id="rId28" Type="http://schemas.openxmlformats.org/officeDocument/2006/relationships/customXml" Target="../ink/ink61.xml"/><Relationship Id="rId36" Type="http://schemas.openxmlformats.org/officeDocument/2006/relationships/customXml" Target="../ink/ink65.xml"/><Relationship Id="rId49" Type="http://schemas.openxmlformats.org/officeDocument/2006/relationships/image" Target="../media/image73.emf"/><Relationship Id="rId57" Type="http://schemas.openxmlformats.org/officeDocument/2006/relationships/image" Target="../media/image77.emf"/><Relationship Id="rId10" Type="http://schemas.openxmlformats.org/officeDocument/2006/relationships/customXml" Target="../ink/ink52.xml"/><Relationship Id="rId31" Type="http://schemas.openxmlformats.org/officeDocument/2006/relationships/image" Target="../media/image64.emf"/><Relationship Id="rId44" Type="http://schemas.openxmlformats.org/officeDocument/2006/relationships/customXml" Target="../ink/ink69.xml"/><Relationship Id="rId52" Type="http://schemas.openxmlformats.org/officeDocument/2006/relationships/customXml" Target="../ink/ink73.xml"/><Relationship Id="rId60" Type="http://schemas.openxmlformats.org/officeDocument/2006/relationships/customXml" Target="../ink/ink77.xml"/><Relationship Id="rId65" Type="http://schemas.openxmlformats.org/officeDocument/2006/relationships/image" Target="../media/image81.emf"/><Relationship Id="rId73" Type="http://schemas.openxmlformats.org/officeDocument/2006/relationships/image" Target="../media/image85.emf"/><Relationship Id="rId78" Type="http://schemas.openxmlformats.org/officeDocument/2006/relationships/customXml" Target="../ink/ink86.xml"/><Relationship Id="rId81" Type="http://schemas.openxmlformats.org/officeDocument/2006/relationships/image" Target="../media/image89.emf"/><Relationship Id="rId86" Type="http://schemas.openxmlformats.org/officeDocument/2006/relationships/customXml" Target="../ink/ink90.xml"/><Relationship Id="rId94" Type="http://schemas.openxmlformats.org/officeDocument/2006/relationships/customXml" Target="../ink/ink94.xml"/><Relationship Id="rId4" Type="http://schemas.openxmlformats.org/officeDocument/2006/relationships/customXml" Target="../ink/ink49.xml"/><Relationship Id="rId9" Type="http://schemas.openxmlformats.org/officeDocument/2006/relationships/image" Target="../media/image51.emf"/><Relationship Id="rId13" Type="http://schemas.openxmlformats.org/officeDocument/2006/relationships/image" Target="../media/image53.emf"/><Relationship Id="rId18" Type="http://schemas.openxmlformats.org/officeDocument/2006/relationships/customXml" Target="../ink/ink56.xml"/><Relationship Id="rId39" Type="http://schemas.openxmlformats.org/officeDocument/2006/relationships/image" Target="../media/image68.emf"/></Relationships>
</file>

<file path=ppt/slides/_rels/slide6.xml.rels><?xml version="1.0" encoding="UTF-8" standalone="yes"?>
<Relationships xmlns="http://schemas.openxmlformats.org/package/2006/relationships"><Relationship Id="rId13" Type="http://schemas.openxmlformats.org/officeDocument/2006/relationships/image" Target="../media/image103.emf"/><Relationship Id="rId18" Type="http://schemas.openxmlformats.org/officeDocument/2006/relationships/customXml" Target="../ink/ink104.xml"/><Relationship Id="rId26" Type="http://schemas.openxmlformats.org/officeDocument/2006/relationships/customXml" Target="../ink/ink108.xml"/><Relationship Id="rId39" Type="http://schemas.openxmlformats.org/officeDocument/2006/relationships/image" Target="../media/image116.emf"/><Relationship Id="rId21" Type="http://schemas.openxmlformats.org/officeDocument/2006/relationships/image" Target="../media/image107.emf"/><Relationship Id="rId34" Type="http://schemas.openxmlformats.org/officeDocument/2006/relationships/customXml" Target="../ink/ink112.xml"/><Relationship Id="rId42" Type="http://schemas.openxmlformats.org/officeDocument/2006/relationships/customXml" Target="../ink/ink116.xml"/><Relationship Id="rId47" Type="http://schemas.openxmlformats.org/officeDocument/2006/relationships/image" Target="../media/image120.emf"/><Relationship Id="rId50" Type="http://schemas.openxmlformats.org/officeDocument/2006/relationships/customXml" Target="../ink/ink120.xml"/><Relationship Id="rId55" Type="http://schemas.openxmlformats.org/officeDocument/2006/relationships/image" Target="../media/image124.emf"/><Relationship Id="rId63" Type="http://schemas.openxmlformats.org/officeDocument/2006/relationships/image" Target="../media/image128.emf"/><Relationship Id="rId68" Type="http://schemas.openxmlformats.org/officeDocument/2006/relationships/customXml" Target="../ink/ink129.xml"/><Relationship Id="rId76" Type="http://schemas.openxmlformats.org/officeDocument/2006/relationships/customXml" Target="../ink/ink133.xml"/><Relationship Id="rId7" Type="http://schemas.openxmlformats.org/officeDocument/2006/relationships/image" Target="../media/image100.emf"/><Relationship Id="rId71" Type="http://schemas.openxmlformats.org/officeDocument/2006/relationships/image" Target="../media/image132.emf"/><Relationship Id="rId2" Type="http://schemas.openxmlformats.org/officeDocument/2006/relationships/customXml" Target="../ink/ink96.xml"/><Relationship Id="rId16" Type="http://schemas.openxmlformats.org/officeDocument/2006/relationships/customXml" Target="../ink/ink103.xml"/><Relationship Id="rId29" Type="http://schemas.openxmlformats.org/officeDocument/2006/relationships/image" Target="../media/image111.emf"/><Relationship Id="rId11" Type="http://schemas.openxmlformats.org/officeDocument/2006/relationships/image" Target="../media/image102.emf"/><Relationship Id="rId24" Type="http://schemas.openxmlformats.org/officeDocument/2006/relationships/customXml" Target="../ink/ink107.xml"/><Relationship Id="rId32" Type="http://schemas.openxmlformats.org/officeDocument/2006/relationships/customXml" Target="../ink/ink111.xml"/><Relationship Id="rId37" Type="http://schemas.openxmlformats.org/officeDocument/2006/relationships/image" Target="../media/image115.emf"/><Relationship Id="rId40" Type="http://schemas.openxmlformats.org/officeDocument/2006/relationships/customXml" Target="../ink/ink115.xml"/><Relationship Id="rId45" Type="http://schemas.openxmlformats.org/officeDocument/2006/relationships/image" Target="../media/image119.emf"/><Relationship Id="rId53" Type="http://schemas.openxmlformats.org/officeDocument/2006/relationships/image" Target="../media/image123.emf"/><Relationship Id="rId58" Type="http://schemas.openxmlformats.org/officeDocument/2006/relationships/customXml" Target="../ink/ink124.xml"/><Relationship Id="rId66" Type="http://schemas.openxmlformats.org/officeDocument/2006/relationships/customXml" Target="../ink/ink128.xml"/><Relationship Id="rId74" Type="http://schemas.openxmlformats.org/officeDocument/2006/relationships/customXml" Target="../ink/ink132.xml"/><Relationship Id="rId79" Type="http://schemas.openxmlformats.org/officeDocument/2006/relationships/image" Target="../media/image136.emf"/><Relationship Id="rId5" Type="http://schemas.openxmlformats.org/officeDocument/2006/relationships/image" Target="../media/image99.emf"/><Relationship Id="rId61" Type="http://schemas.openxmlformats.org/officeDocument/2006/relationships/image" Target="../media/image127.emf"/><Relationship Id="rId82" Type="http://schemas.openxmlformats.org/officeDocument/2006/relationships/customXml" Target="../ink/ink136.xml"/><Relationship Id="rId10" Type="http://schemas.openxmlformats.org/officeDocument/2006/relationships/customXml" Target="../ink/ink100.xml"/><Relationship Id="rId19" Type="http://schemas.openxmlformats.org/officeDocument/2006/relationships/image" Target="../media/image106.emf"/><Relationship Id="rId31" Type="http://schemas.openxmlformats.org/officeDocument/2006/relationships/image" Target="../media/image112.emf"/><Relationship Id="rId44" Type="http://schemas.openxmlformats.org/officeDocument/2006/relationships/customXml" Target="../ink/ink117.xml"/><Relationship Id="rId52" Type="http://schemas.openxmlformats.org/officeDocument/2006/relationships/customXml" Target="../ink/ink121.xml"/><Relationship Id="rId60" Type="http://schemas.openxmlformats.org/officeDocument/2006/relationships/customXml" Target="../ink/ink125.xml"/><Relationship Id="rId65" Type="http://schemas.openxmlformats.org/officeDocument/2006/relationships/image" Target="../media/image129.emf"/><Relationship Id="rId73" Type="http://schemas.openxmlformats.org/officeDocument/2006/relationships/image" Target="../media/image133.emf"/><Relationship Id="rId78" Type="http://schemas.openxmlformats.org/officeDocument/2006/relationships/customXml" Target="../ink/ink134.xml"/><Relationship Id="rId81" Type="http://schemas.openxmlformats.org/officeDocument/2006/relationships/image" Target="../media/image137.emf"/><Relationship Id="rId4" Type="http://schemas.openxmlformats.org/officeDocument/2006/relationships/customXml" Target="../ink/ink97.xml"/><Relationship Id="rId9" Type="http://schemas.openxmlformats.org/officeDocument/2006/relationships/image" Target="../media/image101.emf"/><Relationship Id="rId14" Type="http://schemas.openxmlformats.org/officeDocument/2006/relationships/customXml" Target="../ink/ink102.xml"/><Relationship Id="rId22" Type="http://schemas.openxmlformats.org/officeDocument/2006/relationships/customXml" Target="../ink/ink106.xml"/><Relationship Id="rId27" Type="http://schemas.openxmlformats.org/officeDocument/2006/relationships/image" Target="../media/image110.emf"/><Relationship Id="rId30" Type="http://schemas.openxmlformats.org/officeDocument/2006/relationships/customXml" Target="../ink/ink110.xml"/><Relationship Id="rId35" Type="http://schemas.openxmlformats.org/officeDocument/2006/relationships/image" Target="../media/image114.emf"/><Relationship Id="rId43" Type="http://schemas.openxmlformats.org/officeDocument/2006/relationships/image" Target="../media/image118.emf"/><Relationship Id="rId48" Type="http://schemas.openxmlformats.org/officeDocument/2006/relationships/customXml" Target="../ink/ink119.xml"/><Relationship Id="rId56" Type="http://schemas.openxmlformats.org/officeDocument/2006/relationships/customXml" Target="../ink/ink123.xml"/><Relationship Id="rId64" Type="http://schemas.openxmlformats.org/officeDocument/2006/relationships/customXml" Target="../ink/ink127.xml"/><Relationship Id="rId69" Type="http://schemas.openxmlformats.org/officeDocument/2006/relationships/image" Target="../media/image131.emf"/><Relationship Id="rId77" Type="http://schemas.openxmlformats.org/officeDocument/2006/relationships/image" Target="../media/image135.emf"/><Relationship Id="rId8" Type="http://schemas.openxmlformats.org/officeDocument/2006/relationships/customXml" Target="../ink/ink99.xml"/><Relationship Id="rId51" Type="http://schemas.openxmlformats.org/officeDocument/2006/relationships/image" Target="../media/image122.emf"/><Relationship Id="rId72" Type="http://schemas.openxmlformats.org/officeDocument/2006/relationships/customXml" Target="../ink/ink131.xml"/><Relationship Id="rId80" Type="http://schemas.openxmlformats.org/officeDocument/2006/relationships/customXml" Target="../ink/ink135.xml"/><Relationship Id="rId3" Type="http://schemas.openxmlformats.org/officeDocument/2006/relationships/image" Target="../media/image98.emf"/><Relationship Id="rId12" Type="http://schemas.openxmlformats.org/officeDocument/2006/relationships/customXml" Target="../ink/ink101.xml"/><Relationship Id="rId17" Type="http://schemas.openxmlformats.org/officeDocument/2006/relationships/image" Target="../media/image105.emf"/><Relationship Id="rId25" Type="http://schemas.openxmlformats.org/officeDocument/2006/relationships/image" Target="../media/image109.emf"/><Relationship Id="rId33" Type="http://schemas.openxmlformats.org/officeDocument/2006/relationships/image" Target="../media/image113.emf"/><Relationship Id="rId38" Type="http://schemas.openxmlformats.org/officeDocument/2006/relationships/customXml" Target="../ink/ink114.xml"/><Relationship Id="rId46" Type="http://schemas.openxmlformats.org/officeDocument/2006/relationships/customXml" Target="../ink/ink118.xml"/><Relationship Id="rId59" Type="http://schemas.openxmlformats.org/officeDocument/2006/relationships/image" Target="../media/image126.emf"/><Relationship Id="rId67" Type="http://schemas.openxmlformats.org/officeDocument/2006/relationships/image" Target="../media/image130.emf"/><Relationship Id="rId20" Type="http://schemas.openxmlformats.org/officeDocument/2006/relationships/customXml" Target="../ink/ink105.xml"/><Relationship Id="rId41" Type="http://schemas.openxmlformats.org/officeDocument/2006/relationships/image" Target="../media/image117.emf"/><Relationship Id="rId54" Type="http://schemas.openxmlformats.org/officeDocument/2006/relationships/customXml" Target="../ink/ink122.xml"/><Relationship Id="rId62" Type="http://schemas.openxmlformats.org/officeDocument/2006/relationships/customXml" Target="../ink/ink126.xml"/><Relationship Id="rId70" Type="http://schemas.openxmlformats.org/officeDocument/2006/relationships/customXml" Target="../ink/ink130.xml"/><Relationship Id="rId75" Type="http://schemas.openxmlformats.org/officeDocument/2006/relationships/image" Target="../media/image134.emf"/><Relationship Id="rId83" Type="http://schemas.openxmlformats.org/officeDocument/2006/relationships/image" Target="../media/image138.emf"/><Relationship Id="rId1" Type="http://schemas.openxmlformats.org/officeDocument/2006/relationships/slideLayout" Target="../slideLayouts/slideLayout3.xml"/><Relationship Id="rId6" Type="http://schemas.openxmlformats.org/officeDocument/2006/relationships/customXml" Target="../ink/ink98.xml"/><Relationship Id="rId15" Type="http://schemas.openxmlformats.org/officeDocument/2006/relationships/image" Target="../media/image104.emf"/><Relationship Id="rId23" Type="http://schemas.openxmlformats.org/officeDocument/2006/relationships/image" Target="../media/image108.emf"/><Relationship Id="rId28" Type="http://schemas.openxmlformats.org/officeDocument/2006/relationships/customXml" Target="../ink/ink109.xml"/><Relationship Id="rId36" Type="http://schemas.openxmlformats.org/officeDocument/2006/relationships/customXml" Target="../ink/ink113.xml"/><Relationship Id="rId49" Type="http://schemas.openxmlformats.org/officeDocument/2006/relationships/image" Target="../media/image121.emf"/><Relationship Id="rId57" Type="http://schemas.openxmlformats.org/officeDocument/2006/relationships/image" Target="../media/image125.emf"/></Relationships>
</file>

<file path=ppt/slides/_rels/slide7.xml.rels><?xml version="1.0" encoding="UTF-8" standalone="yes"?>
<Relationships xmlns="http://schemas.openxmlformats.org/package/2006/relationships"><Relationship Id="rId13" Type="http://schemas.openxmlformats.org/officeDocument/2006/relationships/image" Target="../media/image144.emf"/><Relationship Id="rId18" Type="http://schemas.openxmlformats.org/officeDocument/2006/relationships/customXml" Target="../ink/ink145.xml"/><Relationship Id="rId26" Type="http://schemas.openxmlformats.org/officeDocument/2006/relationships/customXml" Target="../ink/ink149.xml"/><Relationship Id="rId39" Type="http://schemas.openxmlformats.org/officeDocument/2006/relationships/image" Target="../media/image157.emf"/><Relationship Id="rId3" Type="http://schemas.openxmlformats.org/officeDocument/2006/relationships/image" Target="../media/image139.emf"/><Relationship Id="rId21" Type="http://schemas.openxmlformats.org/officeDocument/2006/relationships/image" Target="../media/image148.emf"/><Relationship Id="rId34" Type="http://schemas.openxmlformats.org/officeDocument/2006/relationships/customXml" Target="../ink/ink153.xml"/><Relationship Id="rId42" Type="http://schemas.openxmlformats.org/officeDocument/2006/relationships/customXml" Target="../ink/ink157.xml"/><Relationship Id="rId47" Type="http://schemas.openxmlformats.org/officeDocument/2006/relationships/image" Target="../media/image161.emf"/><Relationship Id="rId50" Type="http://schemas.openxmlformats.org/officeDocument/2006/relationships/customXml" Target="../ink/ink161.xml"/><Relationship Id="rId7" Type="http://schemas.openxmlformats.org/officeDocument/2006/relationships/image" Target="../media/image141.emf"/><Relationship Id="rId12" Type="http://schemas.openxmlformats.org/officeDocument/2006/relationships/customXml" Target="../ink/ink142.xml"/><Relationship Id="rId17" Type="http://schemas.openxmlformats.org/officeDocument/2006/relationships/image" Target="../media/image146.emf"/><Relationship Id="rId25" Type="http://schemas.openxmlformats.org/officeDocument/2006/relationships/image" Target="../media/image150.emf"/><Relationship Id="rId33" Type="http://schemas.openxmlformats.org/officeDocument/2006/relationships/image" Target="../media/image154.emf"/><Relationship Id="rId38" Type="http://schemas.openxmlformats.org/officeDocument/2006/relationships/customXml" Target="../ink/ink155.xml"/><Relationship Id="rId46" Type="http://schemas.openxmlformats.org/officeDocument/2006/relationships/customXml" Target="../ink/ink159.xml"/><Relationship Id="rId2" Type="http://schemas.openxmlformats.org/officeDocument/2006/relationships/customXml" Target="../ink/ink137.xml"/><Relationship Id="rId16" Type="http://schemas.openxmlformats.org/officeDocument/2006/relationships/customXml" Target="../ink/ink144.xml"/><Relationship Id="rId20" Type="http://schemas.openxmlformats.org/officeDocument/2006/relationships/customXml" Target="../ink/ink146.xml"/><Relationship Id="rId29" Type="http://schemas.openxmlformats.org/officeDocument/2006/relationships/image" Target="../media/image152.emf"/><Relationship Id="rId41" Type="http://schemas.openxmlformats.org/officeDocument/2006/relationships/image" Target="../media/image158.emf"/><Relationship Id="rId1" Type="http://schemas.openxmlformats.org/officeDocument/2006/relationships/slideLayout" Target="../slideLayouts/slideLayout3.xml"/><Relationship Id="rId6" Type="http://schemas.openxmlformats.org/officeDocument/2006/relationships/customXml" Target="../ink/ink139.xml"/><Relationship Id="rId11" Type="http://schemas.openxmlformats.org/officeDocument/2006/relationships/image" Target="../media/image143.emf"/><Relationship Id="rId24" Type="http://schemas.openxmlformats.org/officeDocument/2006/relationships/customXml" Target="../ink/ink148.xml"/><Relationship Id="rId32" Type="http://schemas.openxmlformats.org/officeDocument/2006/relationships/customXml" Target="../ink/ink152.xml"/><Relationship Id="rId37" Type="http://schemas.openxmlformats.org/officeDocument/2006/relationships/image" Target="../media/image156.emf"/><Relationship Id="rId40" Type="http://schemas.openxmlformats.org/officeDocument/2006/relationships/customXml" Target="../ink/ink156.xml"/><Relationship Id="rId45" Type="http://schemas.openxmlformats.org/officeDocument/2006/relationships/image" Target="../media/image160.emf"/><Relationship Id="rId53" Type="http://schemas.openxmlformats.org/officeDocument/2006/relationships/image" Target="../media/image164.emf"/><Relationship Id="rId5" Type="http://schemas.openxmlformats.org/officeDocument/2006/relationships/image" Target="../media/image140.emf"/><Relationship Id="rId15" Type="http://schemas.openxmlformats.org/officeDocument/2006/relationships/image" Target="../media/image145.emf"/><Relationship Id="rId23" Type="http://schemas.openxmlformats.org/officeDocument/2006/relationships/image" Target="../media/image149.emf"/><Relationship Id="rId28" Type="http://schemas.openxmlformats.org/officeDocument/2006/relationships/customXml" Target="../ink/ink150.xml"/><Relationship Id="rId36" Type="http://schemas.openxmlformats.org/officeDocument/2006/relationships/customXml" Target="../ink/ink154.xml"/><Relationship Id="rId49" Type="http://schemas.openxmlformats.org/officeDocument/2006/relationships/image" Target="../media/image162.emf"/><Relationship Id="rId10" Type="http://schemas.openxmlformats.org/officeDocument/2006/relationships/customXml" Target="../ink/ink141.xml"/><Relationship Id="rId19" Type="http://schemas.openxmlformats.org/officeDocument/2006/relationships/image" Target="../media/image147.emf"/><Relationship Id="rId31" Type="http://schemas.openxmlformats.org/officeDocument/2006/relationships/image" Target="../media/image153.emf"/><Relationship Id="rId44" Type="http://schemas.openxmlformats.org/officeDocument/2006/relationships/customXml" Target="../ink/ink158.xml"/><Relationship Id="rId52" Type="http://schemas.openxmlformats.org/officeDocument/2006/relationships/customXml" Target="../ink/ink162.xml"/><Relationship Id="rId4" Type="http://schemas.openxmlformats.org/officeDocument/2006/relationships/customXml" Target="../ink/ink138.xml"/><Relationship Id="rId9" Type="http://schemas.openxmlformats.org/officeDocument/2006/relationships/image" Target="../media/image142.emf"/><Relationship Id="rId14" Type="http://schemas.openxmlformats.org/officeDocument/2006/relationships/customXml" Target="../ink/ink143.xml"/><Relationship Id="rId22" Type="http://schemas.openxmlformats.org/officeDocument/2006/relationships/customXml" Target="../ink/ink147.xml"/><Relationship Id="rId27" Type="http://schemas.openxmlformats.org/officeDocument/2006/relationships/image" Target="../media/image151.emf"/><Relationship Id="rId30" Type="http://schemas.openxmlformats.org/officeDocument/2006/relationships/customXml" Target="../ink/ink151.xml"/><Relationship Id="rId35" Type="http://schemas.openxmlformats.org/officeDocument/2006/relationships/image" Target="../media/image155.emf"/><Relationship Id="rId43" Type="http://schemas.openxmlformats.org/officeDocument/2006/relationships/image" Target="../media/image159.emf"/><Relationship Id="rId48" Type="http://schemas.openxmlformats.org/officeDocument/2006/relationships/customXml" Target="../ink/ink160.xml"/><Relationship Id="rId8" Type="http://schemas.openxmlformats.org/officeDocument/2006/relationships/customXml" Target="../ink/ink140.xml"/><Relationship Id="rId51" Type="http://schemas.openxmlformats.org/officeDocument/2006/relationships/image" Target="../media/image163.emf"/></Relationships>
</file>

<file path=ppt/slides/_rels/slide8.xml.rels><?xml version="1.0" encoding="UTF-8" standalone="yes"?>
<Relationships xmlns="http://schemas.openxmlformats.org/package/2006/relationships"><Relationship Id="rId8" Type="http://schemas.openxmlformats.org/officeDocument/2006/relationships/customXml" Target="../ink/ink165.xml"/><Relationship Id="rId13" Type="http://schemas.openxmlformats.org/officeDocument/2006/relationships/image" Target="../media/image170.emf"/><Relationship Id="rId18" Type="http://schemas.openxmlformats.org/officeDocument/2006/relationships/customXml" Target="../ink/ink170.xml"/><Relationship Id="rId26" Type="http://schemas.openxmlformats.org/officeDocument/2006/relationships/customXml" Target="../ink/ink174.xml"/><Relationship Id="rId3" Type="http://schemas.openxmlformats.org/officeDocument/2006/relationships/image" Target="../media/image4.png"/><Relationship Id="rId21" Type="http://schemas.openxmlformats.org/officeDocument/2006/relationships/image" Target="../media/image174.emf"/><Relationship Id="rId34" Type="http://schemas.openxmlformats.org/officeDocument/2006/relationships/customXml" Target="../ink/ink178.xml"/><Relationship Id="rId7" Type="http://schemas.openxmlformats.org/officeDocument/2006/relationships/image" Target="../media/image167.emf"/><Relationship Id="rId12" Type="http://schemas.openxmlformats.org/officeDocument/2006/relationships/customXml" Target="../ink/ink167.xml"/><Relationship Id="rId17" Type="http://schemas.openxmlformats.org/officeDocument/2006/relationships/image" Target="../media/image172.emf"/><Relationship Id="rId25" Type="http://schemas.openxmlformats.org/officeDocument/2006/relationships/image" Target="../media/image176.emf"/><Relationship Id="rId33" Type="http://schemas.openxmlformats.org/officeDocument/2006/relationships/image" Target="../media/image180.emf"/><Relationship Id="rId2" Type="http://schemas.openxmlformats.org/officeDocument/2006/relationships/notesSlide" Target="../notesSlides/notesSlide6.xml"/><Relationship Id="rId16" Type="http://schemas.openxmlformats.org/officeDocument/2006/relationships/customXml" Target="../ink/ink169.xml"/><Relationship Id="rId20" Type="http://schemas.openxmlformats.org/officeDocument/2006/relationships/customXml" Target="../ink/ink171.xml"/><Relationship Id="rId29" Type="http://schemas.openxmlformats.org/officeDocument/2006/relationships/image" Target="../media/image178.emf"/><Relationship Id="rId1" Type="http://schemas.openxmlformats.org/officeDocument/2006/relationships/slideLayout" Target="../slideLayouts/slideLayout3.xml"/><Relationship Id="rId6" Type="http://schemas.openxmlformats.org/officeDocument/2006/relationships/customXml" Target="../ink/ink164.xml"/><Relationship Id="rId11" Type="http://schemas.openxmlformats.org/officeDocument/2006/relationships/image" Target="../media/image169.emf"/><Relationship Id="rId24" Type="http://schemas.openxmlformats.org/officeDocument/2006/relationships/customXml" Target="../ink/ink173.xml"/><Relationship Id="rId32" Type="http://schemas.openxmlformats.org/officeDocument/2006/relationships/customXml" Target="../ink/ink177.xml"/><Relationship Id="rId37" Type="http://schemas.openxmlformats.org/officeDocument/2006/relationships/image" Target="../media/image182.emf"/><Relationship Id="rId5" Type="http://schemas.openxmlformats.org/officeDocument/2006/relationships/image" Target="../media/image166.emf"/><Relationship Id="rId15" Type="http://schemas.openxmlformats.org/officeDocument/2006/relationships/image" Target="../media/image171.emf"/><Relationship Id="rId23" Type="http://schemas.openxmlformats.org/officeDocument/2006/relationships/image" Target="../media/image175.emf"/><Relationship Id="rId28" Type="http://schemas.openxmlformats.org/officeDocument/2006/relationships/customXml" Target="../ink/ink175.xml"/><Relationship Id="rId36" Type="http://schemas.openxmlformats.org/officeDocument/2006/relationships/customXml" Target="../ink/ink179.xml"/><Relationship Id="rId10" Type="http://schemas.openxmlformats.org/officeDocument/2006/relationships/customXml" Target="../ink/ink166.xml"/><Relationship Id="rId19" Type="http://schemas.openxmlformats.org/officeDocument/2006/relationships/image" Target="../media/image173.emf"/><Relationship Id="rId31" Type="http://schemas.openxmlformats.org/officeDocument/2006/relationships/image" Target="../media/image179.emf"/><Relationship Id="rId4" Type="http://schemas.openxmlformats.org/officeDocument/2006/relationships/customXml" Target="../ink/ink163.xml"/><Relationship Id="rId9" Type="http://schemas.openxmlformats.org/officeDocument/2006/relationships/image" Target="../media/image168.emf"/><Relationship Id="rId14" Type="http://schemas.openxmlformats.org/officeDocument/2006/relationships/customXml" Target="../ink/ink168.xml"/><Relationship Id="rId22" Type="http://schemas.openxmlformats.org/officeDocument/2006/relationships/customXml" Target="../ink/ink172.xml"/><Relationship Id="rId27" Type="http://schemas.openxmlformats.org/officeDocument/2006/relationships/image" Target="../media/image177.emf"/><Relationship Id="rId30" Type="http://schemas.openxmlformats.org/officeDocument/2006/relationships/customXml" Target="../ink/ink176.xml"/><Relationship Id="rId35" Type="http://schemas.openxmlformats.org/officeDocument/2006/relationships/image" Target="../media/image181.emf"/></Relationships>
</file>

<file path=ppt/slides/_rels/slide9.xml.rels><?xml version="1.0" encoding="UTF-8" standalone="yes"?>
<Relationships xmlns="http://schemas.openxmlformats.org/package/2006/relationships"><Relationship Id="rId26" Type="http://schemas.openxmlformats.org/officeDocument/2006/relationships/customXml" Target="../ink/ink192.xml"/><Relationship Id="rId117" Type="http://schemas.openxmlformats.org/officeDocument/2006/relationships/image" Target="../media/image240.emf"/><Relationship Id="rId21" Type="http://schemas.openxmlformats.org/officeDocument/2006/relationships/image" Target="../media/image192.emf"/><Relationship Id="rId42" Type="http://schemas.openxmlformats.org/officeDocument/2006/relationships/customXml" Target="../ink/ink200.xml"/><Relationship Id="rId47" Type="http://schemas.openxmlformats.org/officeDocument/2006/relationships/image" Target="../media/image205.emf"/><Relationship Id="rId63" Type="http://schemas.openxmlformats.org/officeDocument/2006/relationships/image" Target="../media/image213.emf"/><Relationship Id="rId68" Type="http://schemas.openxmlformats.org/officeDocument/2006/relationships/customXml" Target="../ink/ink213.xml"/><Relationship Id="rId84" Type="http://schemas.openxmlformats.org/officeDocument/2006/relationships/customXml" Target="../ink/ink221.xml"/><Relationship Id="rId89" Type="http://schemas.openxmlformats.org/officeDocument/2006/relationships/image" Target="../media/image226.emf"/><Relationship Id="rId112" Type="http://schemas.openxmlformats.org/officeDocument/2006/relationships/customXml" Target="../ink/ink235.xml"/><Relationship Id="rId133" Type="http://schemas.openxmlformats.org/officeDocument/2006/relationships/image" Target="../media/image248.emf"/><Relationship Id="rId138" Type="http://schemas.openxmlformats.org/officeDocument/2006/relationships/customXml" Target="../ink/ink248.xml"/><Relationship Id="rId16" Type="http://schemas.openxmlformats.org/officeDocument/2006/relationships/customXml" Target="../ink/ink187.xml"/><Relationship Id="rId107" Type="http://schemas.openxmlformats.org/officeDocument/2006/relationships/image" Target="../media/image235.emf"/><Relationship Id="rId11" Type="http://schemas.openxmlformats.org/officeDocument/2006/relationships/image" Target="../media/image187.emf"/><Relationship Id="rId32" Type="http://schemas.openxmlformats.org/officeDocument/2006/relationships/customXml" Target="../ink/ink195.xml"/><Relationship Id="rId37" Type="http://schemas.openxmlformats.org/officeDocument/2006/relationships/image" Target="../media/image200.emf"/><Relationship Id="rId53" Type="http://schemas.openxmlformats.org/officeDocument/2006/relationships/image" Target="../media/image208.emf"/><Relationship Id="rId58" Type="http://schemas.openxmlformats.org/officeDocument/2006/relationships/customXml" Target="../ink/ink208.xml"/><Relationship Id="rId74" Type="http://schemas.openxmlformats.org/officeDocument/2006/relationships/customXml" Target="../ink/ink216.xml"/><Relationship Id="rId79" Type="http://schemas.openxmlformats.org/officeDocument/2006/relationships/image" Target="../media/image221.emf"/><Relationship Id="rId102" Type="http://schemas.openxmlformats.org/officeDocument/2006/relationships/customXml" Target="../ink/ink230.xml"/><Relationship Id="rId123" Type="http://schemas.openxmlformats.org/officeDocument/2006/relationships/image" Target="../media/image243.emf"/><Relationship Id="rId128" Type="http://schemas.openxmlformats.org/officeDocument/2006/relationships/customXml" Target="../ink/ink243.xml"/><Relationship Id="rId144" Type="http://schemas.openxmlformats.org/officeDocument/2006/relationships/customXml" Target="../ink/ink251.xml"/><Relationship Id="rId149" Type="http://schemas.openxmlformats.org/officeDocument/2006/relationships/image" Target="../media/image256.emf"/><Relationship Id="rId5" Type="http://schemas.openxmlformats.org/officeDocument/2006/relationships/image" Target="../media/image184.emf"/><Relationship Id="rId90" Type="http://schemas.openxmlformats.org/officeDocument/2006/relationships/customXml" Target="../ink/ink224.xml"/><Relationship Id="rId95" Type="http://schemas.openxmlformats.org/officeDocument/2006/relationships/image" Target="../media/image229.emf"/><Relationship Id="rId22" Type="http://schemas.openxmlformats.org/officeDocument/2006/relationships/customXml" Target="../ink/ink190.xml"/><Relationship Id="rId27" Type="http://schemas.openxmlformats.org/officeDocument/2006/relationships/image" Target="../media/image195.emf"/><Relationship Id="rId43" Type="http://schemas.openxmlformats.org/officeDocument/2006/relationships/image" Target="../media/image203.emf"/><Relationship Id="rId48" Type="http://schemas.openxmlformats.org/officeDocument/2006/relationships/customXml" Target="../ink/ink203.xml"/><Relationship Id="rId64" Type="http://schemas.openxmlformats.org/officeDocument/2006/relationships/customXml" Target="../ink/ink211.xml"/><Relationship Id="rId69" Type="http://schemas.openxmlformats.org/officeDocument/2006/relationships/image" Target="../media/image216.emf"/><Relationship Id="rId113" Type="http://schemas.openxmlformats.org/officeDocument/2006/relationships/image" Target="../media/image238.emf"/><Relationship Id="rId118" Type="http://schemas.openxmlformats.org/officeDocument/2006/relationships/customXml" Target="../ink/ink238.xml"/><Relationship Id="rId134" Type="http://schemas.openxmlformats.org/officeDocument/2006/relationships/customXml" Target="../ink/ink246.xml"/><Relationship Id="rId139" Type="http://schemas.openxmlformats.org/officeDocument/2006/relationships/image" Target="../media/image251.emf"/><Relationship Id="rId80" Type="http://schemas.openxmlformats.org/officeDocument/2006/relationships/customXml" Target="../ink/ink219.xml"/><Relationship Id="rId85" Type="http://schemas.openxmlformats.org/officeDocument/2006/relationships/image" Target="../media/image224.emf"/><Relationship Id="rId3" Type="http://schemas.openxmlformats.org/officeDocument/2006/relationships/image" Target="../media/image183.emf"/><Relationship Id="rId12" Type="http://schemas.openxmlformats.org/officeDocument/2006/relationships/customXml" Target="../ink/ink185.xml"/><Relationship Id="rId17" Type="http://schemas.openxmlformats.org/officeDocument/2006/relationships/image" Target="../media/image190.emf"/><Relationship Id="rId25" Type="http://schemas.openxmlformats.org/officeDocument/2006/relationships/image" Target="../media/image194.emf"/><Relationship Id="rId33" Type="http://schemas.openxmlformats.org/officeDocument/2006/relationships/image" Target="../media/image198.emf"/><Relationship Id="rId38" Type="http://schemas.openxmlformats.org/officeDocument/2006/relationships/customXml" Target="../ink/ink198.xml"/><Relationship Id="rId46" Type="http://schemas.openxmlformats.org/officeDocument/2006/relationships/customXml" Target="../ink/ink202.xml"/><Relationship Id="rId59" Type="http://schemas.openxmlformats.org/officeDocument/2006/relationships/image" Target="../media/image211.emf"/><Relationship Id="rId67" Type="http://schemas.openxmlformats.org/officeDocument/2006/relationships/image" Target="../media/image215.emf"/><Relationship Id="rId103" Type="http://schemas.openxmlformats.org/officeDocument/2006/relationships/image" Target="../media/image233.emf"/><Relationship Id="rId108" Type="http://schemas.openxmlformats.org/officeDocument/2006/relationships/customXml" Target="../ink/ink233.xml"/><Relationship Id="rId116" Type="http://schemas.openxmlformats.org/officeDocument/2006/relationships/customXml" Target="../ink/ink237.xml"/><Relationship Id="rId124" Type="http://schemas.openxmlformats.org/officeDocument/2006/relationships/customXml" Target="../ink/ink241.xml"/><Relationship Id="rId129" Type="http://schemas.openxmlformats.org/officeDocument/2006/relationships/image" Target="../media/image246.emf"/><Relationship Id="rId137" Type="http://schemas.openxmlformats.org/officeDocument/2006/relationships/image" Target="../media/image250.emf"/><Relationship Id="rId20" Type="http://schemas.openxmlformats.org/officeDocument/2006/relationships/customXml" Target="../ink/ink189.xml"/><Relationship Id="rId41" Type="http://schemas.openxmlformats.org/officeDocument/2006/relationships/image" Target="../media/image202.emf"/><Relationship Id="rId54" Type="http://schemas.openxmlformats.org/officeDocument/2006/relationships/customXml" Target="../ink/ink206.xml"/><Relationship Id="rId62" Type="http://schemas.openxmlformats.org/officeDocument/2006/relationships/customXml" Target="../ink/ink210.xml"/><Relationship Id="rId70" Type="http://schemas.openxmlformats.org/officeDocument/2006/relationships/customXml" Target="../ink/ink214.xml"/><Relationship Id="rId75" Type="http://schemas.openxmlformats.org/officeDocument/2006/relationships/image" Target="../media/image219.emf"/><Relationship Id="rId83" Type="http://schemas.openxmlformats.org/officeDocument/2006/relationships/image" Target="../media/image223.emf"/><Relationship Id="rId88" Type="http://schemas.openxmlformats.org/officeDocument/2006/relationships/customXml" Target="../ink/ink223.xml"/><Relationship Id="rId91" Type="http://schemas.openxmlformats.org/officeDocument/2006/relationships/image" Target="../media/image227.emf"/><Relationship Id="rId96" Type="http://schemas.openxmlformats.org/officeDocument/2006/relationships/customXml" Target="../ink/ink227.xml"/><Relationship Id="rId111" Type="http://schemas.openxmlformats.org/officeDocument/2006/relationships/image" Target="../media/image237.emf"/><Relationship Id="rId132" Type="http://schemas.openxmlformats.org/officeDocument/2006/relationships/customXml" Target="../ink/ink245.xml"/><Relationship Id="rId140" Type="http://schemas.openxmlformats.org/officeDocument/2006/relationships/customXml" Target="../ink/ink249.xml"/><Relationship Id="rId145" Type="http://schemas.openxmlformats.org/officeDocument/2006/relationships/image" Target="../media/image254.emf"/><Relationship Id="rId1" Type="http://schemas.openxmlformats.org/officeDocument/2006/relationships/slideLayout" Target="../slideLayouts/slideLayout3.xml"/><Relationship Id="rId6" Type="http://schemas.openxmlformats.org/officeDocument/2006/relationships/customXml" Target="../ink/ink182.xml"/><Relationship Id="rId15" Type="http://schemas.openxmlformats.org/officeDocument/2006/relationships/image" Target="../media/image189.emf"/><Relationship Id="rId23" Type="http://schemas.openxmlformats.org/officeDocument/2006/relationships/image" Target="../media/image193.emf"/><Relationship Id="rId28" Type="http://schemas.openxmlformats.org/officeDocument/2006/relationships/customXml" Target="../ink/ink193.xml"/><Relationship Id="rId36" Type="http://schemas.openxmlformats.org/officeDocument/2006/relationships/customXml" Target="../ink/ink197.xml"/><Relationship Id="rId49" Type="http://schemas.openxmlformats.org/officeDocument/2006/relationships/image" Target="../media/image206.emf"/><Relationship Id="rId57" Type="http://schemas.openxmlformats.org/officeDocument/2006/relationships/image" Target="../media/image210.emf"/><Relationship Id="rId106" Type="http://schemas.openxmlformats.org/officeDocument/2006/relationships/customXml" Target="../ink/ink232.xml"/><Relationship Id="rId114" Type="http://schemas.openxmlformats.org/officeDocument/2006/relationships/customXml" Target="../ink/ink236.xml"/><Relationship Id="rId119" Type="http://schemas.openxmlformats.org/officeDocument/2006/relationships/image" Target="../media/image241.emf"/><Relationship Id="rId127" Type="http://schemas.openxmlformats.org/officeDocument/2006/relationships/image" Target="../media/image245.emf"/><Relationship Id="rId10" Type="http://schemas.openxmlformats.org/officeDocument/2006/relationships/customXml" Target="../ink/ink184.xml"/><Relationship Id="rId31" Type="http://schemas.openxmlformats.org/officeDocument/2006/relationships/image" Target="../media/image197.emf"/><Relationship Id="rId44" Type="http://schemas.openxmlformats.org/officeDocument/2006/relationships/customXml" Target="../ink/ink201.xml"/><Relationship Id="rId52" Type="http://schemas.openxmlformats.org/officeDocument/2006/relationships/customXml" Target="../ink/ink205.xml"/><Relationship Id="rId60" Type="http://schemas.openxmlformats.org/officeDocument/2006/relationships/customXml" Target="../ink/ink209.xml"/><Relationship Id="rId65" Type="http://schemas.openxmlformats.org/officeDocument/2006/relationships/image" Target="../media/image214.emf"/><Relationship Id="rId73" Type="http://schemas.openxmlformats.org/officeDocument/2006/relationships/image" Target="../media/image218.emf"/><Relationship Id="rId78" Type="http://schemas.openxmlformats.org/officeDocument/2006/relationships/customXml" Target="../ink/ink218.xml"/><Relationship Id="rId81" Type="http://schemas.openxmlformats.org/officeDocument/2006/relationships/image" Target="../media/image222.emf"/><Relationship Id="rId86" Type="http://schemas.openxmlformats.org/officeDocument/2006/relationships/customXml" Target="../ink/ink222.xml"/><Relationship Id="rId94" Type="http://schemas.openxmlformats.org/officeDocument/2006/relationships/customXml" Target="../ink/ink226.xml"/><Relationship Id="rId99" Type="http://schemas.openxmlformats.org/officeDocument/2006/relationships/image" Target="../media/image231.emf"/><Relationship Id="rId101" Type="http://schemas.openxmlformats.org/officeDocument/2006/relationships/image" Target="../media/image232.emf"/><Relationship Id="rId122" Type="http://schemas.openxmlformats.org/officeDocument/2006/relationships/customXml" Target="../ink/ink240.xml"/><Relationship Id="rId130" Type="http://schemas.openxmlformats.org/officeDocument/2006/relationships/customXml" Target="../ink/ink244.xml"/><Relationship Id="rId135" Type="http://schemas.openxmlformats.org/officeDocument/2006/relationships/image" Target="../media/image249.emf"/><Relationship Id="rId143" Type="http://schemas.openxmlformats.org/officeDocument/2006/relationships/image" Target="../media/image253.emf"/><Relationship Id="rId148" Type="http://schemas.openxmlformats.org/officeDocument/2006/relationships/customXml" Target="../ink/ink253.xml"/><Relationship Id="rId4" Type="http://schemas.openxmlformats.org/officeDocument/2006/relationships/customXml" Target="../ink/ink181.xml"/><Relationship Id="rId9" Type="http://schemas.openxmlformats.org/officeDocument/2006/relationships/image" Target="../media/image186.emf"/><Relationship Id="rId13" Type="http://schemas.openxmlformats.org/officeDocument/2006/relationships/image" Target="../media/image188.emf"/><Relationship Id="rId18" Type="http://schemas.openxmlformats.org/officeDocument/2006/relationships/customXml" Target="../ink/ink188.xml"/><Relationship Id="rId39" Type="http://schemas.openxmlformats.org/officeDocument/2006/relationships/image" Target="../media/image201.emf"/><Relationship Id="rId109" Type="http://schemas.openxmlformats.org/officeDocument/2006/relationships/image" Target="../media/image236.emf"/><Relationship Id="rId34" Type="http://schemas.openxmlformats.org/officeDocument/2006/relationships/customXml" Target="../ink/ink196.xml"/><Relationship Id="rId50" Type="http://schemas.openxmlformats.org/officeDocument/2006/relationships/customXml" Target="../ink/ink204.xml"/><Relationship Id="rId55" Type="http://schemas.openxmlformats.org/officeDocument/2006/relationships/image" Target="../media/image209.emf"/><Relationship Id="rId76" Type="http://schemas.openxmlformats.org/officeDocument/2006/relationships/customXml" Target="../ink/ink217.xml"/><Relationship Id="rId97" Type="http://schemas.openxmlformats.org/officeDocument/2006/relationships/image" Target="../media/image230.emf"/><Relationship Id="rId104" Type="http://schemas.openxmlformats.org/officeDocument/2006/relationships/customXml" Target="../ink/ink231.xml"/><Relationship Id="rId120" Type="http://schemas.openxmlformats.org/officeDocument/2006/relationships/customXml" Target="../ink/ink239.xml"/><Relationship Id="rId125" Type="http://schemas.openxmlformats.org/officeDocument/2006/relationships/image" Target="../media/image244.emf"/><Relationship Id="rId141" Type="http://schemas.openxmlformats.org/officeDocument/2006/relationships/image" Target="../media/image252.emf"/><Relationship Id="rId146" Type="http://schemas.openxmlformats.org/officeDocument/2006/relationships/customXml" Target="../ink/ink252.xml"/><Relationship Id="rId7" Type="http://schemas.openxmlformats.org/officeDocument/2006/relationships/image" Target="../media/image185.emf"/><Relationship Id="rId71" Type="http://schemas.openxmlformats.org/officeDocument/2006/relationships/image" Target="../media/image217.emf"/><Relationship Id="rId92" Type="http://schemas.openxmlformats.org/officeDocument/2006/relationships/customXml" Target="../ink/ink225.xml"/><Relationship Id="rId2" Type="http://schemas.openxmlformats.org/officeDocument/2006/relationships/customXml" Target="../ink/ink180.xml"/><Relationship Id="rId29" Type="http://schemas.openxmlformats.org/officeDocument/2006/relationships/image" Target="../media/image196.emf"/><Relationship Id="rId24" Type="http://schemas.openxmlformats.org/officeDocument/2006/relationships/customXml" Target="../ink/ink191.xml"/><Relationship Id="rId40" Type="http://schemas.openxmlformats.org/officeDocument/2006/relationships/customXml" Target="../ink/ink199.xml"/><Relationship Id="rId45" Type="http://schemas.openxmlformats.org/officeDocument/2006/relationships/image" Target="../media/image204.emf"/><Relationship Id="rId66" Type="http://schemas.openxmlformats.org/officeDocument/2006/relationships/customXml" Target="../ink/ink212.xml"/><Relationship Id="rId87" Type="http://schemas.openxmlformats.org/officeDocument/2006/relationships/image" Target="../media/image225.emf"/><Relationship Id="rId110" Type="http://schemas.openxmlformats.org/officeDocument/2006/relationships/customXml" Target="../ink/ink234.xml"/><Relationship Id="rId115" Type="http://schemas.openxmlformats.org/officeDocument/2006/relationships/image" Target="../media/image239.emf"/><Relationship Id="rId131" Type="http://schemas.openxmlformats.org/officeDocument/2006/relationships/image" Target="../media/image247.emf"/><Relationship Id="rId136" Type="http://schemas.openxmlformats.org/officeDocument/2006/relationships/customXml" Target="../ink/ink247.xml"/><Relationship Id="rId61" Type="http://schemas.openxmlformats.org/officeDocument/2006/relationships/image" Target="../media/image212.emf"/><Relationship Id="rId82" Type="http://schemas.openxmlformats.org/officeDocument/2006/relationships/customXml" Target="../ink/ink220.xml"/><Relationship Id="rId19" Type="http://schemas.openxmlformats.org/officeDocument/2006/relationships/image" Target="../media/image191.emf"/><Relationship Id="rId14" Type="http://schemas.openxmlformats.org/officeDocument/2006/relationships/customXml" Target="../ink/ink186.xml"/><Relationship Id="rId30" Type="http://schemas.openxmlformats.org/officeDocument/2006/relationships/customXml" Target="../ink/ink194.xml"/><Relationship Id="rId35" Type="http://schemas.openxmlformats.org/officeDocument/2006/relationships/image" Target="../media/image199.emf"/><Relationship Id="rId56" Type="http://schemas.openxmlformats.org/officeDocument/2006/relationships/customXml" Target="../ink/ink207.xml"/><Relationship Id="rId77" Type="http://schemas.openxmlformats.org/officeDocument/2006/relationships/image" Target="../media/image220.emf"/><Relationship Id="rId100" Type="http://schemas.openxmlformats.org/officeDocument/2006/relationships/customXml" Target="../ink/ink229.xml"/><Relationship Id="rId105" Type="http://schemas.openxmlformats.org/officeDocument/2006/relationships/image" Target="../media/image234.emf"/><Relationship Id="rId126" Type="http://schemas.openxmlformats.org/officeDocument/2006/relationships/customXml" Target="../ink/ink242.xml"/><Relationship Id="rId147" Type="http://schemas.openxmlformats.org/officeDocument/2006/relationships/image" Target="../media/image255.emf"/><Relationship Id="rId8" Type="http://schemas.openxmlformats.org/officeDocument/2006/relationships/customXml" Target="../ink/ink183.xml"/><Relationship Id="rId51" Type="http://schemas.openxmlformats.org/officeDocument/2006/relationships/image" Target="../media/image207.emf"/><Relationship Id="rId72" Type="http://schemas.openxmlformats.org/officeDocument/2006/relationships/customXml" Target="../ink/ink215.xml"/><Relationship Id="rId93" Type="http://schemas.openxmlformats.org/officeDocument/2006/relationships/image" Target="../media/image228.emf"/><Relationship Id="rId98" Type="http://schemas.openxmlformats.org/officeDocument/2006/relationships/customXml" Target="../ink/ink228.xml"/><Relationship Id="rId121" Type="http://schemas.openxmlformats.org/officeDocument/2006/relationships/image" Target="../media/image242.emf"/><Relationship Id="rId142" Type="http://schemas.openxmlformats.org/officeDocument/2006/relationships/customXml" Target="../ink/ink25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
          <p:cNvSpPr txBox="1">
            <a:spLocks noGrp="1"/>
          </p:cNvSpPr>
          <p:nvPr>
            <p:ph type="ctrTitle"/>
          </p:nvPr>
        </p:nvSpPr>
        <p:spPr>
          <a:xfrm>
            <a:off x="886700" y="2632950"/>
            <a:ext cx="10058400" cy="1014000"/>
          </a:xfrm>
          <a:prstGeom prst="rect">
            <a:avLst/>
          </a:prstGeom>
          <a:noFill/>
          <a:ln>
            <a:noFill/>
          </a:ln>
        </p:spPr>
        <p:txBody>
          <a:bodyPr spcFirstLastPara="1" wrap="square" lIns="91425" tIns="45700" rIns="91425" bIns="45700" anchor="b" anchorCtr="0">
            <a:normAutofit/>
          </a:bodyPr>
          <a:lstStyle/>
          <a:p>
            <a:pPr marL="0" lvl="0" indent="0" algn="ctr" rtl="0">
              <a:lnSpc>
                <a:spcPct val="80000"/>
              </a:lnSpc>
              <a:spcBef>
                <a:spcPts val="0"/>
              </a:spcBef>
              <a:spcAft>
                <a:spcPts val="0"/>
              </a:spcAft>
              <a:buSzPts val="1400"/>
              <a:buNone/>
            </a:pPr>
            <a:r>
              <a:rPr lang="en-IN" sz="3600">
                <a:solidFill>
                  <a:srgbClr val="000000"/>
                </a:solidFill>
              </a:rPr>
              <a:t>2.9 Highway Pavement and Material </a:t>
            </a:r>
            <a:endParaRPr sz="3600">
              <a:solidFill>
                <a:srgbClr val="000000"/>
              </a:solidFill>
            </a:endParaRPr>
          </a:p>
        </p:txBody>
      </p:sp>
      <p:sp>
        <p:nvSpPr>
          <p:cNvPr id="91" name="Google Shape;91;p1"/>
          <p:cNvSpPr txBox="1">
            <a:spLocks noGrp="1"/>
          </p:cNvSpPr>
          <p:nvPr>
            <p:ph type="subTitle" idx="1"/>
          </p:nvPr>
        </p:nvSpPr>
        <p:spPr>
          <a:prstGeom prst="rect">
            <a:avLst/>
          </a:prstGeom>
          <a:noFill/>
          <a:ln>
            <a:noFill/>
          </a:ln>
        </p:spPr>
        <p:txBody>
          <a:bodyPr spcFirstLastPara="1" wrap="square" lIns="91425" tIns="45700" rIns="91425" bIns="45700" anchor="t" anchorCtr="0">
            <a:normAutofit/>
          </a:bodyPr>
          <a:lstStyle/>
          <a:p>
            <a:pPr marL="0" lvl="0" indent="0" algn="r" rtl="0">
              <a:lnSpc>
                <a:spcPct val="80000"/>
              </a:lnSpc>
              <a:spcBef>
                <a:spcPts val="0"/>
              </a:spcBef>
              <a:spcAft>
                <a:spcPts val="0"/>
              </a:spcAft>
              <a:buSzPts val="2000"/>
              <a:buNone/>
            </a:pPr>
            <a:r>
              <a:rPr lang="en-IN" cap="none">
                <a:latin typeface="Times New Roman"/>
                <a:ea typeface="Times New Roman"/>
                <a:cs typeface="Times New Roman"/>
                <a:sym typeface="Times New Roman"/>
              </a:rPr>
              <a:t>Presented by: Abhishek Amathe, L/CE</a:t>
            </a:r>
            <a:endParaRPr cap="none">
              <a:latin typeface="Times New Roman"/>
              <a:ea typeface="Times New Roman"/>
              <a:cs typeface="Times New Roman"/>
              <a:sym typeface="Times New Roman"/>
            </a:endParaRPr>
          </a:p>
        </p:txBody>
      </p:sp>
      <p:pic>
        <p:nvPicPr>
          <p:cNvPr id="92" name="Google Shape;92;p1"/>
          <p:cNvPicPr preferRelativeResize="0"/>
          <p:nvPr/>
        </p:nvPicPr>
        <p:blipFill rotWithShape="1">
          <a:blip r:embed="rId3">
            <a:alphaModFix/>
          </a:blip>
          <a:srcRect/>
          <a:stretch/>
        </p:blipFill>
        <p:spPr>
          <a:xfrm>
            <a:off x="2157472" y="192672"/>
            <a:ext cx="856184" cy="743185"/>
          </a:xfrm>
          <a:prstGeom prst="ellipse">
            <a:avLst/>
          </a:prstGeom>
          <a:noFill/>
          <a:ln w="63500" cap="rnd" cmpd="sng">
            <a:solidFill>
              <a:srgbClr val="4C463C"/>
            </a:solidFill>
            <a:prstDash val="solid"/>
            <a:round/>
            <a:headEnd type="none" w="sm" len="sm"/>
            <a:tailEnd type="none" w="sm" len="sm"/>
          </a:ln>
          <a:effectLst>
            <a:outerShdw blurRad="381000" dist="292100" dir="5400000" sx="-80000" sy="-18000" rotWithShape="0">
              <a:srgbClr val="000000">
                <a:alpha val="20000"/>
              </a:srgbClr>
            </a:outerShdw>
          </a:effectLst>
        </p:spPr>
      </p:pic>
      <p:sp>
        <p:nvSpPr>
          <p:cNvPr id="93" name="Google Shape;93;p1"/>
          <p:cNvSpPr txBox="1"/>
          <p:nvPr/>
        </p:nvSpPr>
        <p:spPr>
          <a:xfrm>
            <a:off x="3355974" y="303213"/>
            <a:ext cx="7050155" cy="5222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0" i="0" u="none" strike="noStrike" cap="none" dirty="0">
                <a:solidFill>
                  <a:schemeClr val="dk1"/>
                </a:solidFill>
                <a:latin typeface="Times New Roman"/>
                <a:ea typeface="Times New Roman"/>
                <a:cs typeface="Times New Roman"/>
                <a:sym typeface="Times New Roman"/>
              </a:rPr>
              <a:t>JAIN POLYTECHNIC, BELAGAVI</a:t>
            </a:r>
            <a:endParaRPr sz="1400" b="0" i="0" u="none" strike="noStrike" cap="none" dirty="0">
              <a:solidFill>
                <a:srgbClr val="000000"/>
              </a:solidFill>
              <a:latin typeface="Arial"/>
              <a:ea typeface="Arial"/>
              <a:cs typeface="Arial"/>
              <a:sym typeface="Arial"/>
            </a:endParaRPr>
          </a:p>
        </p:txBody>
      </p:sp>
      <p:sp>
        <p:nvSpPr>
          <p:cNvPr id="94" name="Google Shape;94;p1"/>
          <p:cNvSpPr txBox="1"/>
          <p:nvPr/>
        </p:nvSpPr>
        <p:spPr>
          <a:xfrm>
            <a:off x="2494612" y="1430338"/>
            <a:ext cx="6805800" cy="881700"/>
          </a:xfrm>
          <a:prstGeom prst="rect">
            <a:avLst/>
          </a:prstGeom>
          <a:noFill/>
          <a:ln>
            <a:noFill/>
          </a:ln>
        </p:spPr>
        <p:txBody>
          <a:bodyPr spcFirstLastPara="1" wrap="square" lIns="91425" tIns="45700" rIns="91425" bIns="45700" anchor="b" anchorCtr="0">
            <a:normAutofit/>
          </a:bodyPr>
          <a:lstStyle/>
          <a:p>
            <a:pPr marL="0" marR="0" lvl="0" indent="0" algn="l" rtl="0">
              <a:lnSpc>
                <a:spcPct val="90000"/>
              </a:lnSpc>
              <a:spcBef>
                <a:spcPts val="0"/>
              </a:spcBef>
              <a:spcAft>
                <a:spcPts val="0"/>
              </a:spcAft>
              <a:buClr>
                <a:srgbClr val="C00000"/>
              </a:buClr>
              <a:buSzPts val="3230"/>
              <a:buFont typeface="Times New Roman"/>
              <a:buNone/>
            </a:pPr>
            <a:r>
              <a:rPr lang="en-IN" sz="3230" b="0" i="0" u="none" strike="noStrike" cap="none">
                <a:solidFill>
                  <a:srgbClr val="C00000"/>
                </a:solidFill>
                <a:latin typeface="Times New Roman"/>
                <a:ea typeface="Times New Roman"/>
                <a:cs typeface="Times New Roman"/>
                <a:sym typeface="Times New Roman"/>
              </a:rPr>
              <a:t>15CE54T – Transportation Engineering </a:t>
            </a:r>
            <a:endParaRPr sz="3230" b="0" i="0" u="none" strike="noStrike" cap="none">
              <a:solidFill>
                <a:srgbClr val="C000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
          <p:cNvSpPr txBox="1">
            <a:spLocks noGrp="1"/>
          </p:cNvSpPr>
          <p:nvPr>
            <p:ph type="title"/>
          </p:nvPr>
        </p:nvSpPr>
        <p:spPr>
          <a:xfrm>
            <a:off x="930159" y="856733"/>
            <a:ext cx="9601200" cy="6954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SzPts val="1400"/>
              <a:buNone/>
            </a:pPr>
            <a:r>
              <a:rPr lang="en-IN" dirty="0"/>
              <a:t>CONTENT</a:t>
            </a:r>
            <a:endParaRPr dirty="0"/>
          </a:p>
        </p:txBody>
      </p:sp>
      <p:sp>
        <p:nvSpPr>
          <p:cNvPr id="102" name="Google Shape;102;p2"/>
          <p:cNvSpPr txBox="1">
            <a:spLocks noGrp="1"/>
          </p:cNvSpPr>
          <p:nvPr>
            <p:ph type="body" idx="1"/>
          </p:nvPr>
        </p:nvSpPr>
        <p:spPr>
          <a:xfrm>
            <a:off x="553887" y="1704545"/>
            <a:ext cx="9073800" cy="3740291"/>
          </a:xfrm>
          <a:prstGeom prst="rect">
            <a:avLst/>
          </a:prstGeom>
          <a:noFill/>
          <a:ln>
            <a:noFill/>
          </a:ln>
        </p:spPr>
        <p:txBody>
          <a:bodyPr spcFirstLastPara="1" wrap="square" lIns="91425" tIns="45700" rIns="91425" bIns="45700" anchor="t" anchorCtr="0">
            <a:noAutofit/>
          </a:bodyPr>
          <a:lstStyle/>
          <a:p>
            <a:pPr marL="457200" lvl="0" indent="-349250" algn="l" rtl="0">
              <a:lnSpc>
                <a:spcPct val="150000"/>
              </a:lnSpc>
              <a:spcBef>
                <a:spcPts val="0"/>
              </a:spcBef>
              <a:spcAft>
                <a:spcPts val="0"/>
              </a:spcAft>
              <a:buClr>
                <a:srgbClr val="000000"/>
              </a:buClr>
              <a:buSzPts val="1900"/>
              <a:buFont typeface="Arial"/>
              <a:buChar char="•"/>
            </a:pPr>
            <a:r>
              <a:rPr lang="en-IN" sz="2100" dirty="0">
                <a:solidFill>
                  <a:srgbClr val="000000"/>
                </a:solidFill>
                <a:latin typeface="Arial"/>
                <a:ea typeface="Arial"/>
                <a:cs typeface="Arial"/>
                <a:sym typeface="Arial"/>
              </a:rPr>
              <a:t>Subsurface highway drainage</a:t>
            </a:r>
            <a:endParaRPr sz="2100" dirty="0">
              <a:solidFill>
                <a:srgbClr val="000000"/>
              </a:solidFill>
              <a:latin typeface="Arial"/>
              <a:ea typeface="Arial"/>
              <a:cs typeface="Arial"/>
              <a:sym typeface="Arial"/>
            </a:endParaRPr>
          </a:p>
          <a:p>
            <a:pPr marL="457200" lvl="0" indent="-361950" algn="l" rtl="0">
              <a:lnSpc>
                <a:spcPct val="150000"/>
              </a:lnSpc>
              <a:spcBef>
                <a:spcPts val="0"/>
              </a:spcBef>
              <a:spcAft>
                <a:spcPts val="0"/>
              </a:spcAft>
              <a:buClr>
                <a:srgbClr val="000000"/>
              </a:buClr>
              <a:buSzPts val="2100"/>
              <a:buFont typeface="Arial"/>
              <a:buChar char="•"/>
            </a:pPr>
            <a:r>
              <a:rPr lang="en-IN" sz="2100" dirty="0">
                <a:solidFill>
                  <a:srgbClr val="000000"/>
                </a:solidFill>
                <a:latin typeface="Arial"/>
                <a:ea typeface="Arial"/>
                <a:cs typeface="Arial"/>
                <a:sym typeface="Arial"/>
              </a:rPr>
              <a:t>Types of </a:t>
            </a:r>
            <a:r>
              <a:rPr lang="en-IN" sz="2100" dirty="0">
                <a:solidFill>
                  <a:schemeClr val="dk2"/>
                </a:solidFill>
                <a:latin typeface="Arial"/>
                <a:ea typeface="Arial"/>
                <a:cs typeface="Arial"/>
                <a:sym typeface="Arial"/>
              </a:rPr>
              <a:t>subsurface highway drainage</a:t>
            </a:r>
            <a:endParaRPr sz="2100" dirty="0">
              <a:solidFill>
                <a:srgbClr val="000000"/>
              </a:solidFill>
              <a:latin typeface="Arial"/>
              <a:ea typeface="Arial"/>
              <a:cs typeface="Arial"/>
              <a:sym typeface="Arial"/>
            </a:endParaRPr>
          </a:p>
        </p:txBody>
      </p:sp>
      <p:sp>
        <p:nvSpPr>
          <p:cNvPr id="101" name="Google Shape;101;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SzPts val="1400"/>
              <a:buNone/>
            </a:pPr>
            <a:r>
              <a:rPr lang="en-IN" sz="1100" b="0" i="0" u="none" strike="noStrike" cap="none">
                <a:solidFill>
                  <a:schemeClr val="dk1"/>
                </a:solidFill>
                <a:latin typeface="Cambria"/>
                <a:ea typeface="Cambria"/>
                <a:cs typeface="Cambria"/>
                <a:sym typeface="Cambria"/>
              </a:rPr>
              <a:t>Jain Polytechnic Belagavi</a:t>
            </a:r>
            <a:endParaRPr/>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1122678" y="1790777"/>
              <a:ext cx="3430440" cy="517320"/>
            </p14:xfrm>
          </p:contentPart>
        </mc:Choice>
        <mc:Fallback xmlns="">
          <p:pic>
            <p:nvPicPr>
              <p:cNvPr id="5" name="Ink 4"/>
              <p:cNvPicPr/>
              <p:nvPr/>
            </p:nvPicPr>
            <p:blipFill>
              <a:blip r:embed="rId4"/>
              <a:stretch>
                <a:fillRect/>
              </a:stretch>
            </p:blipFill>
            <p:spPr>
              <a:xfrm>
                <a:off x="1112958" y="1779617"/>
                <a:ext cx="3452760" cy="5410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p14:cNvContentPartPr/>
              <p14:nvPr/>
            </p14:nvContentPartPr>
            <p14:xfrm>
              <a:off x="7340238" y="1868177"/>
              <a:ext cx="4632120" cy="2292840"/>
            </p14:xfrm>
          </p:contentPart>
        </mc:Choice>
        <mc:Fallback xmlns="">
          <p:pic>
            <p:nvPicPr>
              <p:cNvPr id="12" name="Ink 11"/>
              <p:cNvPicPr/>
              <p:nvPr/>
            </p:nvPicPr>
            <p:blipFill>
              <a:blip r:embed="rId6"/>
              <a:stretch>
                <a:fillRect/>
              </a:stretch>
            </p:blipFill>
            <p:spPr>
              <a:xfrm>
                <a:off x="7327278" y="1858097"/>
                <a:ext cx="4650120" cy="23166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6" name="Ink 15"/>
              <p14:cNvContentPartPr/>
              <p14:nvPr/>
            </p14:nvContentPartPr>
            <p14:xfrm>
              <a:off x="6410358" y="1406297"/>
              <a:ext cx="460440" cy="595080"/>
            </p14:xfrm>
          </p:contentPart>
        </mc:Choice>
        <mc:Fallback xmlns="">
          <p:pic>
            <p:nvPicPr>
              <p:cNvPr id="16" name="Ink 15"/>
              <p:cNvPicPr/>
              <p:nvPr/>
            </p:nvPicPr>
            <p:blipFill>
              <a:blip r:embed="rId8"/>
              <a:stretch>
                <a:fillRect/>
              </a:stretch>
            </p:blipFill>
            <p:spPr>
              <a:xfrm>
                <a:off x="6395958" y="1393697"/>
                <a:ext cx="480960" cy="6138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5" name="Ink 104"/>
              <p14:cNvContentPartPr/>
              <p14:nvPr/>
            </p14:nvContentPartPr>
            <p14:xfrm>
              <a:off x="9966438" y="4150577"/>
              <a:ext cx="1238760" cy="194760"/>
            </p14:xfrm>
          </p:contentPart>
        </mc:Choice>
        <mc:Fallback xmlns="">
          <p:pic>
            <p:nvPicPr>
              <p:cNvPr id="105" name="Ink 104"/>
              <p:cNvPicPr/>
              <p:nvPr/>
            </p:nvPicPr>
            <p:blipFill>
              <a:blip r:embed="rId10"/>
              <a:stretch>
                <a:fillRect/>
              </a:stretch>
            </p:blipFill>
            <p:spPr>
              <a:xfrm>
                <a:off x="9960678" y="4138697"/>
                <a:ext cx="1254600" cy="2145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6" name="Ink 105"/>
              <p14:cNvContentPartPr/>
              <p14:nvPr/>
            </p14:nvContentPartPr>
            <p14:xfrm>
              <a:off x="10072278" y="4027817"/>
              <a:ext cx="1122120" cy="168480"/>
            </p14:xfrm>
          </p:contentPart>
        </mc:Choice>
        <mc:Fallback xmlns="">
          <p:pic>
            <p:nvPicPr>
              <p:cNvPr id="106" name="Ink 105"/>
              <p:cNvPicPr/>
              <p:nvPr/>
            </p:nvPicPr>
            <p:blipFill>
              <a:blip r:embed="rId12"/>
              <a:stretch>
                <a:fillRect/>
              </a:stretch>
            </p:blipFill>
            <p:spPr>
              <a:xfrm>
                <a:off x="10063998" y="4018097"/>
                <a:ext cx="1141200" cy="18720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02">
                                            <p:txEl>
                                              <p:pRg st="0" end="0"/>
                                            </p:txEl>
                                          </p:spTgt>
                                        </p:tgtEl>
                                        <p:attrNameLst>
                                          <p:attrName>style.visibility</p:attrName>
                                        </p:attrNameLst>
                                      </p:cBhvr>
                                      <p:to>
                                        <p:strVal val="visible"/>
                                      </p:to>
                                    </p:set>
                                    <p:anim calcmode="lin" valueType="num">
                                      <p:cBhvr additive="base">
                                        <p:cTn id="7" dur="1000"/>
                                        <p:tgtEl>
                                          <p:spTgt spid="10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02">
                                            <p:txEl>
                                              <p:pRg st="1" end="1"/>
                                            </p:txEl>
                                          </p:spTgt>
                                        </p:tgtEl>
                                        <p:attrNameLst>
                                          <p:attrName>style.visibility</p:attrName>
                                        </p:attrNameLst>
                                      </p:cBhvr>
                                      <p:to>
                                        <p:strVal val="visible"/>
                                      </p:to>
                                    </p:set>
                                    <p:anim calcmode="lin" valueType="num">
                                      <p:cBhvr additive="base">
                                        <p:cTn id="12" dur="1000"/>
                                        <p:tgtEl>
                                          <p:spTgt spid="102">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g89c8f49af3_0_0"/>
          <p:cNvSpPr txBox="1">
            <a:spLocks noGrp="1"/>
          </p:cNvSpPr>
          <p:nvPr>
            <p:ph type="title" idx="4294967295"/>
          </p:nvPr>
        </p:nvSpPr>
        <p:spPr>
          <a:xfrm>
            <a:off x="0" y="268288"/>
            <a:ext cx="9601200" cy="503237"/>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IN" dirty="0"/>
              <a:t>Subsurface highway drainage,</a:t>
            </a:r>
            <a:endParaRPr dirty="0"/>
          </a:p>
        </p:txBody>
      </p:sp>
      <p:sp>
        <p:nvSpPr>
          <p:cNvPr id="109" name="Google Shape;109;g89c8f49af3_0_0"/>
          <p:cNvSpPr txBox="1">
            <a:spLocks noGrp="1"/>
          </p:cNvSpPr>
          <p:nvPr>
            <p:ph type="body" idx="4294967295"/>
          </p:nvPr>
        </p:nvSpPr>
        <p:spPr>
          <a:xfrm>
            <a:off x="581891" y="788988"/>
            <a:ext cx="10692534" cy="5280025"/>
          </a:xfrm>
          <a:prstGeom prst="rect">
            <a:avLst/>
          </a:prstGeom>
        </p:spPr>
        <p:txBody>
          <a:bodyPr spcFirstLastPara="1" wrap="square" lIns="91425" tIns="45700" rIns="91425" bIns="45700" anchor="t" anchorCtr="0">
            <a:noAutofit/>
          </a:bodyPr>
          <a:lstStyle/>
          <a:p>
            <a:pPr marL="0" lvl="0" indent="0" algn="just" rtl="0">
              <a:spcBef>
                <a:spcPts val="1800"/>
              </a:spcBef>
              <a:spcAft>
                <a:spcPts val="0"/>
              </a:spcAft>
              <a:buNone/>
            </a:pPr>
            <a:r>
              <a:rPr lang="en-IN" dirty="0">
                <a:solidFill>
                  <a:srgbClr val="000000"/>
                </a:solidFill>
                <a:latin typeface="Arial"/>
                <a:ea typeface="Arial"/>
                <a:cs typeface="Arial"/>
                <a:sym typeface="Arial"/>
              </a:rPr>
              <a:t>The increase in moisture content of the subgrade shall decrease its strength and stability. The variation  in moisture content of  the subgrade are caused by percolation rain water, fluctuation in ground water table, capillary water etc.</a:t>
            </a:r>
            <a:endParaRPr dirty="0">
              <a:solidFill>
                <a:srgbClr val="000000"/>
              </a:solidFill>
              <a:latin typeface="Arial"/>
              <a:ea typeface="Arial"/>
              <a:cs typeface="Arial"/>
              <a:sym typeface="Arial"/>
            </a:endParaRPr>
          </a:p>
          <a:p>
            <a:pPr marL="0" lvl="0" indent="0" algn="just" rtl="0">
              <a:spcBef>
                <a:spcPts val="1800"/>
              </a:spcBef>
              <a:spcAft>
                <a:spcPts val="0"/>
              </a:spcAft>
              <a:buNone/>
            </a:pPr>
            <a:r>
              <a:rPr lang="en-IN" dirty="0">
                <a:solidFill>
                  <a:srgbClr val="000000"/>
                </a:solidFill>
                <a:latin typeface="Arial"/>
                <a:ea typeface="Arial"/>
                <a:cs typeface="Arial"/>
                <a:sym typeface="Arial"/>
              </a:rPr>
              <a:t>The main objects of sub surface drainage is to keep the highest water table level fairly below the level of subgrade so that the subgrade and pavement layers are not subjected to excessive moisture.</a:t>
            </a:r>
            <a:endParaRPr dirty="0">
              <a:solidFill>
                <a:srgbClr val="000000"/>
              </a:solidFill>
              <a:latin typeface="Arial"/>
              <a:ea typeface="Arial"/>
              <a:cs typeface="Arial"/>
              <a:sym typeface="Arial"/>
            </a:endParaRPr>
          </a:p>
          <a:p>
            <a:pPr marL="0" lvl="0" indent="0" algn="just" rtl="0">
              <a:spcBef>
                <a:spcPts val="1800"/>
              </a:spcBef>
              <a:spcAft>
                <a:spcPts val="0"/>
              </a:spcAft>
              <a:buNone/>
            </a:pPr>
            <a:r>
              <a:rPr lang="en-IN" dirty="0">
                <a:solidFill>
                  <a:srgbClr val="000000"/>
                </a:solidFill>
                <a:latin typeface="Arial"/>
                <a:ea typeface="Arial"/>
                <a:cs typeface="Arial"/>
                <a:sym typeface="Arial"/>
              </a:rPr>
              <a:t>Methods of providing sub-soil  or sub-surface drainage </a:t>
            </a:r>
            <a:endParaRPr dirty="0">
              <a:solidFill>
                <a:srgbClr val="000000"/>
              </a:solidFill>
              <a:latin typeface="Arial"/>
              <a:ea typeface="Arial"/>
              <a:cs typeface="Arial"/>
              <a:sym typeface="Arial"/>
            </a:endParaRPr>
          </a:p>
          <a:p>
            <a:pPr marL="457200" lvl="0" indent="-342900" algn="just" rtl="0">
              <a:spcBef>
                <a:spcPts val="1800"/>
              </a:spcBef>
              <a:spcAft>
                <a:spcPts val="0"/>
              </a:spcAft>
              <a:buClr>
                <a:srgbClr val="000000"/>
              </a:buClr>
              <a:buSzPts val="1800"/>
              <a:buAutoNum type="arabicPeriod"/>
            </a:pPr>
            <a:r>
              <a:rPr lang="en-IN" dirty="0">
                <a:solidFill>
                  <a:srgbClr val="000000"/>
                </a:solidFill>
                <a:latin typeface="Arial"/>
                <a:ea typeface="Arial"/>
                <a:cs typeface="Arial"/>
                <a:sym typeface="Arial"/>
              </a:rPr>
              <a:t>Drainage in areas high water table </a:t>
            </a:r>
            <a:endParaRPr dirty="0">
              <a:solidFill>
                <a:srgbClr val="000000"/>
              </a:solidFill>
              <a:latin typeface="Arial"/>
              <a:ea typeface="Arial"/>
              <a:cs typeface="Arial"/>
              <a:sym typeface="Arial"/>
            </a:endParaRPr>
          </a:p>
          <a:p>
            <a:pPr marL="457200" lvl="0" indent="-342900" algn="just" rtl="0">
              <a:spcBef>
                <a:spcPts val="0"/>
              </a:spcBef>
              <a:spcAft>
                <a:spcPts val="0"/>
              </a:spcAft>
              <a:buClr>
                <a:srgbClr val="000000"/>
              </a:buClr>
              <a:buSzPts val="1800"/>
              <a:buAutoNum type="arabicPeriod"/>
            </a:pPr>
            <a:r>
              <a:rPr lang="en-IN" dirty="0">
                <a:solidFill>
                  <a:srgbClr val="000000"/>
                </a:solidFill>
                <a:latin typeface="Arial"/>
                <a:ea typeface="Arial"/>
                <a:cs typeface="Arial"/>
                <a:sym typeface="Arial"/>
              </a:rPr>
              <a:t>Drainage to control capillary rise</a:t>
            </a:r>
            <a:endParaRPr dirty="0">
              <a:solidFill>
                <a:srgbClr val="000000"/>
              </a:solidFill>
              <a:latin typeface="Arial"/>
              <a:ea typeface="Arial"/>
              <a:cs typeface="Arial"/>
              <a:sym typeface="Arial"/>
            </a:endParaRPr>
          </a:p>
          <a:p>
            <a:pPr marL="457200" lvl="0" indent="-342900" algn="just" rtl="0">
              <a:spcBef>
                <a:spcPts val="0"/>
              </a:spcBef>
              <a:spcAft>
                <a:spcPts val="0"/>
              </a:spcAft>
              <a:buClr>
                <a:srgbClr val="000000"/>
              </a:buClr>
              <a:buSzPts val="1800"/>
              <a:buAutoNum type="arabicPeriod"/>
            </a:pPr>
            <a:r>
              <a:rPr lang="en-IN" dirty="0">
                <a:solidFill>
                  <a:srgbClr val="000000"/>
                </a:solidFill>
                <a:latin typeface="Arial"/>
                <a:ea typeface="Arial"/>
                <a:cs typeface="Arial"/>
                <a:sym typeface="Arial"/>
              </a:rPr>
              <a:t>Drainage to control seepage flow </a:t>
            </a:r>
            <a:endParaRPr dirty="0">
              <a:solidFill>
                <a:srgbClr val="000000"/>
              </a:solidFill>
              <a:latin typeface="Arial"/>
              <a:ea typeface="Arial"/>
              <a:cs typeface="Arial"/>
              <a:sym typeface="Arial"/>
            </a:endParaRPr>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416358" y="955217"/>
              <a:ext cx="371520" cy="106920"/>
            </p14:xfrm>
          </p:contentPart>
        </mc:Choice>
        <mc:Fallback xmlns="">
          <p:pic>
            <p:nvPicPr>
              <p:cNvPr id="4" name="Ink 3"/>
              <p:cNvPicPr/>
              <p:nvPr/>
            </p:nvPicPr>
            <p:blipFill>
              <a:blip r:embed="rId4"/>
              <a:stretch>
                <a:fillRect/>
              </a:stretch>
            </p:blipFill>
            <p:spPr>
              <a:xfrm>
                <a:off x="409158" y="949817"/>
                <a:ext cx="384120" cy="117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 name="Ink 4"/>
              <p14:cNvContentPartPr/>
              <p14:nvPr/>
            </p14:nvContentPartPr>
            <p14:xfrm>
              <a:off x="485118" y="989057"/>
              <a:ext cx="309240" cy="935280"/>
            </p14:xfrm>
          </p:contentPart>
        </mc:Choice>
        <mc:Fallback xmlns="">
          <p:pic>
            <p:nvPicPr>
              <p:cNvPr id="5" name="Ink 4"/>
              <p:cNvPicPr/>
              <p:nvPr/>
            </p:nvPicPr>
            <p:blipFill>
              <a:blip r:embed="rId6"/>
              <a:stretch>
                <a:fillRect/>
              </a:stretch>
            </p:blipFill>
            <p:spPr>
              <a:xfrm>
                <a:off x="471798" y="983657"/>
                <a:ext cx="327600" cy="9543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p14:cNvContentPartPr/>
              <p14:nvPr/>
            </p14:nvContentPartPr>
            <p14:xfrm>
              <a:off x="8809398" y="1246097"/>
              <a:ext cx="2120760" cy="132120"/>
            </p14:xfrm>
          </p:contentPart>
        </mc:Choice>
        <mc:Fallback xmlns="">
          <p:pic>
            <p:nvPicPr>
              <p:cNvPr id="9" name="Ink 8"/>
              <p:cNvPicPr/>
              <p:nvPr/>
            </p:nvPicPr>
            <p:blipFill>
              <a:blip r:embed="rId8"/>
              <a:stretch>
                <a:fillRect/>
              </a:stretch>
            </p:blipFill>
            <p:spPr>
              <a:xfrm>
                <a:off x="8803998" y="1238897"/>
                <a:ext cx="213372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p14:cNvContentPartPr/>
              <p14:nvPr/>
            </p14:nvContentPartPr>
            <p14:xfrm>
              <a:off x="10612278" y="790337"/>
              <a:ext cx="531360" cy="983520"/>
            </p14:xfrm>
          </p:contentPart>
        </mc:Choice>
        <mc:Fallback xmlns="">
          <p:pic>
            <p:nvPicPr>
              <p:cNvPr id="10" name="Ink 9"/>
              <p:cNvPicPr/>
              <p:nvPr/>
            </p:nvPicPr>
            <p:blipFill>
              <a:blip r:embed="rId10"/>
              <a:stretch>
                <a:fillRect/>
              </a:stretch>
            </p:blipFill>
            <p:spPr>
              <a:xfrm>
                <a:off x="10606878" y="777017"/>
                <a:ext cx="550080" cy="10105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6" name="Ink 15"/>
              <p14:cNvContentPartPr/>
              <p14:nvPr/>
            </p14:nvContentPartPr>
            <p14:xfrm>
              <a:off x="7394958" y="2298377"/>
              <a:ext cx="3542040" cy="70920"/>
            </p14:xfrm>
          </p:contentPart>
        </mc:Choice>
        <mc:Fallback xmlns="">
          <p:pic>
            <p:nvPicPr>
              <p:cNvPr id="16" name="Ink 15"/>
              <p:cNvPicPr/>
              <p:nvPr/>
            </p:nvPicPr>
            <p:blipFill>
              <a:blip r:embed="rId12"/>
              <a:stretch>
                <a:fillRect/>
              </a:stretch>
            </p:blipFill>
            <p:spPr>
              <a:xfrm>
                <a:off x="7385238" y="2286497"/>
                <a:ext cx="3564000" cy="9504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8" name="Ink 17"/>
              <p14:cNvContentPartPr/>
              <p14:nvPr/>
            </p14:nvContentPartPr>
            <p14:xfrm>
              <a:off x="675918" y="2592497"/>
              <a:ext cx="2374920" cy="185040"/>
            </p14:xfrm>
          </p:contentPart>
        </mc:Choice>
        <mc:Fallback xmlns="">
          <p:pic>
            <p:nvPicPr>
              <p:cNvPr id="18" name="Ink 17"/>
              <p:cNvPicPr/>
              <p:nvPr/>
            </p:nvPicPr>
            <p:blipFill>
              <a:blip r:embed="rId14"/>
              <a:stretch>
                <a:fillRect/>
              </a:stretch>
            </p:blipFill>
            <p:spPr>
              <a:xfrm>
                <a:off x="670878" y="2583137"/>
                <a:ext cx="2391840" cy="1998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1" name="Ink 20"/>
              <p14:cNvContentPartPr/>
              <p14:nvPr/>
            </p14:nvContentPartPr>
            <p14:xfrm>
              <a:off x="7366158" y="3633617"/>
              <a:ext cx="3321360" cy="620640"/>
            </p14:xfrm>
          </p:contentPart>
        </mc:Choice>
        <mc:Fallback xmlns="">
          <p:pic>
            <p:nvPicPr>
              <p:cNvPr id="21" name="Ink 20"/>
              <p:cNvPicPr/>
              <p:nvPr/>
            </p:nvPicPr>
            <p:blipFill>
              <a:blip r:embed="rId16"/>
              <a:stretch>
                <a:fillRect/>
              </a:stretch>
            </p:blipFill>
            <p:spPr>
              <a:xfrm>
                <a:off x="7353198" y="3620297"/>
                <a:ext cx="3349080" cy="648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7" name="Ink 26"/>
              <p14:cNvContentPartPr/>
              <p14:nvPr/>
            </p14:nvContentPartPr>
            <p14:xfrm>
              <a:off x="11050758" y="3312137"/>
              <a:ext cx="1797120" cy="832680"/>
            </p14:xfrm>
          </p:contentPart>
        </mc:Choice>
        <mc:Fallback xmlns="">
          <p:pic>
            <p:nvPicPr>
              <p:cNvPr id="27" name="Ink 26"/>
              <p:cNvPicPr/>
              <p:nvPr/>
            </p:nvPicPr>
            <p:blipFill>
              <a:blip r:embed="rId18"/>
              <a:stretch>
                <a:fillRect/>
              </a:stretch>
            </p:blipFill>
            <p:spPr>
              <a:xfrm>
                <a:off x="11036358" y="3302777"/>
                <a:ext cx="1825560" cy="8564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9" name="Ink 28"/>
              <p14:cNvContentPartPr/>
              <p14:nvPr/>
            </p14:nvContentPartPr>
            <p14:xfrm>
              <a:off x="6501798" y="5594177"/>
              <a:ext cx="5609520" cy="242640"/>
            </p14:xfrm>
          </p:contentPart>
        </mc:Choice>
        <mc:Fallback xmlns="">
          <p:pic>
            <p:nvPicPr>
              <p:cNvPr id="29" name="Ink 28"/>
              <p:cNvPicPr/>
              <p:nvPr/>
            </p:nvPicPr>
            <p:blipFill>
              <a:blip r:embed="rId20"/>
              <a:stretch>
                <a:fillRect/>
              </a:stretch>
            </p:blipFill>
            <p:spPr>
              <a:xfrm>
                <a:off x="6496038" y="5589137"/>
                <a:ext cx="5626800" cy="2581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16" name="Ink 115"/>
              <p14:cNvContentPartPr/>
              <p14:nvPr/>
            </p14:nvContentPartPr>
            <p14:xfrm>
              <a:off x="7483158" y="3713177"/>
              <a:ext cx="3121920" cy="500400"/>
            </p14:xfrm>
          </p:contentPart>
        </mc:Choice>
        <mc:Fallback xmlns="">
          <p:pic>
            <p:nvPicPr>
              <p:cNvPr id="116" name="Ink 115"/>
              <p:cNvPicPr/>
              <p:nvPr/>
            </p:nvPicPr>
            <p:blipFill>
              <a:blip r:embed="rId22"/>
              <a:stretch>
                <a:fillRect/>
              </a:stretch>
            </p:blipFill>
            <p:spPr>
              <a:xfrm>
                <a:off x="7471638" y="3703097"/>
                <a:ext cx="3143880" cy="516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17" name="Ink 116"/>
              <p14:cNvContentPartPr/>
              <p14:nvPr/>
            </p14:nvContentPartPr>
            <p14:xfrm>
              <a:off x="7858278" y="5366297"/>
              <a:ext cx="1287360" cy="601200"/>
            </p14:xfrm>
          </p:contentPart>
        </mc:Choice>
        <mc:Fallback xmlns="">
          <p:pic>
            <p:nvPicPr>
              <p:cNvPr id="117" name="Ink 116"/>
              <p:cNvPicPr/>
              <p:nvPr/>
            </p:nvPicPr>
            <p:blipFill>
              <a:blip r:embed="rId24"/>
              <a:stretch>
                <a:fillRect/>
              </a:stretch>
            </p:blipFill>
            <p:spPr>
              <a:xfrm>
                <a:off x="7853238" y="5361617"/>
                <a:ext cx="1301400" cy="6112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118" name="Ink 117"/>
              <p14:cNvContentPartPr/>
              <p14:nvPr/>
            </p14:nvContentPartPr>
            <p14:xfrm>
              <a:off x="9668358" y="4160657"/>
              <a:ext cx="88200" cy="1542240"/>
            </p14:xfrm>
          </p:contentPart>
        </mc:Choice>
        <mc:Fallback xmlns="">
          <p:pic>
            <p:nvPicPr>
              <p:cNvPr id="118" name="Ink 117"/>
              <p:cNvPicPr/>
              <p:nvPr/>
            </p:nvPicPr>
            <p:blipFill>
              <a:blip r:embed="rId26"/>
              <a:stretch>
                <a:fillRect/>
              </a:stretch>
            </p:blipFill>
            <p:spPr>
              <a:xfrm>
                <a:off x="9656118" y="4150937"/>
                <a:ext cx="105480" cy="156492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125" name="Ink 124"/>
              <p14:cNvContentPartPr/>
              <p14:nvPr/>
            </p14:nvContentPartPr>
            <p14:xfrm>
              <a:off x="5124798" y="2678537"/>
              <a:ext cx="1157040" cy="52560"/>
            </p14:xfrm>
          </p:contentPart>
        </mc:Choice>
        <mc:Fallback xmlns="">
          <p:pic>
            <p:nvPicPr>
              <p:cNvPr id="125" name="Ink 124"/>
              <p:cNvPicPr/>
              <p:nvPr/>
            </p:nvPicPr>
            <p:blipFill>
              <a:blip r:embed="rId28"/>
              <a:stretch>
                <a:fillRect/>
              </a:stretch>
            </p:blipFill>
            <p:spPr>
              <a:xfrm>
                <a:off x="5113998" y="2665217"/>
                <a:ext cx="1180800" cy="7092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130" name="Ink 129"/>
              <p14:cNvContentPartPr/>
              <p14:nvPr/>
            </p14:nvContentPartPr>
            <p14:xfrm>
              <a:off x="936198" y="3560537"/>
              <a:ext cx="4284000" cy="385200"/>
            </p14:xfrm>
          </p:contentPart>
        </mc:Choice>
        <mc:Fallback xmlns="">
          <p:pic>
            <p:nvPicPr>
              <p:cNvPr id="130" name="Ink 129"/>
              <p:cNvPicPr/>
              <p:nvPr/>
            </p:nvPicPr>
            <p:blipFill>
              <a:blip r:embed="rId30"/>
              <a:stretch>
                <a:fillRect/>
              </a:stretch>
            </p:blipFill>
            <p:spPr>
              <a:xfrm>
                <a:off x="925398" y="3549737"/>
                <a:ext cx="4305240" cy="40140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134" name="Ink 133"/>
              <p14:cNvContentPartPr/>
              <p14:nvPr/>
            </p14:nvContentPartPr>
            <p14:xfrm>
              <a:off x="624798" y="3881657"/>
              <a:ext cx="507960" cy="469080"/>
            </p14:xfrm>
          </p:contentPart>
        </mc:Choice>
        <mc:Fallback xmlns="">
          <p:pic>
            <p:nvPicPr>
              <p:cNvPr id="134" name="Ink 133"/>
              <p:cNvPicPr/>
              <p:nvPr/>
            </p:nvPicPr>
            <p:blipFill>
              <a:blip r:embed="rId32"/>
              <a:stretch>
                <a:fillRect/>
              </a:stretch>
            </p:blipFill>
            <p:spPr>
              <a:xfrm>
                <a:off x="619398" y="3871577"/>
                <a:ext cx="525600" cy="49140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136" name="Ink 135"/>
              <p14:cNvContentPartPr/>
              <p14:nvPr/>
            </p14:nvContentPartPr>
            <p14:xfrm>
              <a:off x="3159918" y="3891377"/>
              <a:ext cx="1649160" cy="394920"/>
            </p14:xfrm>
          </p:contentPart>
        </mc:Choice>
        <mc:Fallback xmlns="">
          <p:pic>
            <p:nvPicPr>
              <p:cNvPr id="136" name="Ink 135"/>
              <p:cNvPicPr/>
              <p:nvPr/>
            </p:nvPicPr>
            <p:blipFill>
              <a:blip r:embed="rId34"/>
              <a:stretch>
                <a:fillRect/>
              </a:stretch>
            </p:blipFill>
            <p:spPr>
              <a:xfrm>
                <a:off x="3147678" y="3878777"/>
                <a:ext cx="1672920" cy="42048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143" name="Ink 142"/>
              <p14:cNvContentPartPr/>
              <p14:nvPr/>
            </p14:nvContentPartPr>
            <p14:xfrm>
              <a:off x="604998" y="3725057"/>
              <a:ext cx="510840" cy="170640"/>
            </p14:xfrm>
          </p:contentPart>
        </mc:Choice>
        <mc:Fallback xmlns="">
          <p:pic>
            <p:nvPicPr>
              <p:cNvPr id="143" name="Ink 142"/>
              <p:cNvPicPr/>
              <p:nvPr/>
            </p:nvPicPr>
            <p:blipFill>
              <a:blip r:embed="rId36"/>
              <a:stretch>
                <a:fillRect/>
              </a:stretch>
            </p:blipFill>
            <p:spPr>
              <a:xfrm>
                <a:off x="591318" y="3720017"/>
                <a:ext cx="529200" cy="1890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144" name="Ink 143"/>
              <p14:cNvContentPartPr/>
              <p14:nvPr/>
            </p14:nvContentPartPr>
            <p14:xfrm>
              <a:off x="3301758" y="4100897"/>
              <a:ext cx="1261440" cy="135360"/>
            </p14:xfrm>
          </p:contentPart>
        </mc:Choice>
        <mc:Fallback xmlns="">
          <p:pic>
            <p:nvPicPr>
              <p:cNvPr id="144" name="Ink 143"/>
              <p:cNvPicPr/>
              <p:nvPr/>
            </p:nvPicPr>
            <p:blipFill>
              <a:blip r:embed="rId38"/>
              <a:stretch>
                <a:fillRect/>
              </a:stretch>
            </p:blipFill>
            <p:spPr>
              <a:xfrm>
                <a:off x="3289158" y="4087937"/>
                <a:ext cx="1287000" cy="1573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145" name="Ink 144"/>
              <p14:cNvContentPartPr/>
              <p14:nvPr/>
            </p14:nvContentPartPr>
            <p14:xfrm>
              <a:off x="625158" y="4346417"/>
              <a:ext cx="443520" cy="174960"/>
            </p14:xfrm>
          </p:contentPart>
        </mc:Choice>
        <mc:Fallback xmlns="">
          <p:pic>
            <p:nvPicPr>
              <p:cNvPr id="145" name="Ink 144"/>
              <p:cNvPicPr/>
              <p:nvPr/>
            </p:nvPicPr>
            <p:blipFill>
              <a:blip r:embed="rId40"/>
              <a:stretch>
                <a:fillRect/>
              </a:stretch>
            </p:blipFill>
            <p:spPr>
              <a:xfrm>
                <a:off x="615438" y="4341017"/>
                <a:ext cx="458640" cy="1900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146" name="Ink 145"/>
              <p14:cNvContentPartPr/>
              <p14:nvPr/>
            </p14:nvContentPartPr>
            <p14:xfrm>
              <a:off x="1276758" y="4474217"/>
              <a:ext cx="2973960" cy="138960"/>
            </p14:xfrm>
          </p:contentPart>
        </mc:Choice>
        <mc:Fallback xmlns="">
          <p:pic>
            <p:nvPicPr>
              <p:cNvPr id="146" name="Ink 145"/>
              <p:cNvPicPr/>
              <p:nvPr/>
            </p:nvPicPr>
            <p:blipFill>
              <a:blip r:embed="rId42"/>
              <a:stretch>
                <a:fillRect/>
              </a:stretch>
            </p:blipFill>
            <p:spPr>
              <a:xfrm>
                <a:off x="1263798" y="4461617"/>
                <a:ext cx="2999520" cy="15660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148" name="Ink 147"/>
              <p14:cNvContentPartPr/>
              <p14:nvPr/>
            </p14:nvContentPartPr>
            <p14:xfrm>
              <a:off x="1578798" y="4514177"/>
              <a:ext cx="3288600" cy="70920"/>
            </p14:xfrm>
          </p:contentPart>
        </mc:Choice>
        <mc:Fallback xmlns="">
          <p:pic>
            <p:nvPicPr>
              <p:cNvPr id="148" name="Ink 147"/>
              <p:cNvPicPr/>
              <p:nvPr/>
            </p:nvPicPr>
            <p:blipFill>
              <a:blip r:embed="rId44"/>
              <a:stretch>
                <a:fillRect/>
              </a:stretch>
            </p:blipFill>
            <p:spPr>
              <a:xfrm>
                <a:off x="1569078" y="4501577"/>
                <a:ext cx="3310920" cy="9612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149" name="Ink 148"/>
              <p14:cNvContentPartPr/>
              <p14:nvPr/>
            </p14:nvContentPartPr>
            <p14:xfrm>
              <a:off x="1321758" y="4579697"/>
              <a:ext cx="2415960" cy="42480"/>
            </p14:xfrm>
          </p:contentPart>
        </mc:Choice>
        <mc:Fallback xmlns="">
          <p:pic>
            <p:nvPicPr>
              <p:cNvPr id="149" name="Ink 148"/>
              <p:cNvPicPr/>
              <p:nvPr/>
            </p:nvPicPr>
            <p:blipFill>
              <a:blip r:embed="rId46"/>
              <a:stretch>
                <a:fillRect/>
              </a:stretch>
            </p:blipFill>
            <p:spPr>
              <a:xfrm>
                <a:off x="1312758" y="4567817"/>
                <a:ext cx="2431080" cy="648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151" name="Ink 150"/>
              <p14:cNvContentPartPr/>
              <p14:nvPr/>
            </p14:nvContentPartPr>
            <p14:xfrm>
              <a:off x="3419478" y="4103057"/>
              <a:ext cx="1607040" cy="567000"/>
            </p14:xfrm>
          </p:contentPart>
        </mc:Choice>
        <mc:Fallback xmlns="">
          <p:pic>
            <p:nvPicPr>
              <p:cNvPr id="151" name="Ink 150"/>
              <p:cNvPicPr/>
              <p:nvPr/>
            </p:nvPicPr>
            <p:blipFill>
              <a:blip r:embed="rId48"/>
              <a:stretch>
                <a:fillRect/>
              </a:stretch>
            </p:blipFill>
            <p:spPr>
              <a:xfrm>
                <a:off x="3410118" y="4091897"/>
                <a:ext cx="1621800" cy="59076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57" name="Ink 156"/>
              <p14:cNvContentPartPr/>
              <p14:nvPr/>
            </p14:nvContentPartPr>
            <p14:xfrm>
              <a:off x="4096278" y="3423737"/>
              <a:ext cx="696960" cy="214920"/>
            </p14:xfrm>
          </p:contentPart>
        </mc:Choice>
        <mc:Fallback xmlns="">
          <p:pic>
            <p:nvPicPr>
              <p:cNvPr id="157" name="Ink 156"/>
              <p:cNvPicPr/>
              <p:nvPr/>
            </p:nvPicPr>
            <p:blipFill>
              <a:blip r:embed="rId50"/>
              <a:stretch>
                <a:fillRect/>
              </a:stretch>
            </p:blipFill>
            <p:spPr>
              <a:xfrm>
                <a:off x="4084038" y="3411137"/>
                <a:ext cx="721800" cy="23724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68" name="Ink 167"/>
              <p14:cNvContentPartPr/>
              <p14:nvPr/>
            </p14:nvContentPartPr>
            <p14:xfrm>
              <a:off x="4654278" y="3894257"/>
              <a:ext cx="1200960" cy="849240"/>
            </p14:xfrm>
          </p:contentPart>
        </mc:Choice>
        <mc:Fallback xmlns="">
          <p:pic>
            <p:nvPicPr>
              <p:cNvPr id="168" name="Ink 167"/>
              <p:cNvPicPr/>
              <p:nvPr/>
            </p:nvPicPr>
            <p:blipFill>
              <a:blip r:embed="rId52"/>
              <a:stretch>
                <a:fillRect/>
              </a:stretch>
            </p:blipFill>
            <p:spPr>
              <a:xfrm>
                <a:off x="4649238" y="3882737"/>
                <a:ext cx="1220760" cy="87408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69" name="Ink 168"/>
              <p14:cNvContentPartPr/>
              <p14:nvPr/>
            </p14:nvContentPartPr>
            <p14:xfrm>
              <a:off x="3656358" y="4647017"/>
              <a:ext cx="4692960" cy="921240"/>
            </p14:xfrm>
          </p:contentPart>
        </mc:Choice>
        <mc:Fallback xmlns="">
          <p:pic>
            <p:nvPicPr>
              <p:cNvPr id="169" name="Ink 168"/>
              <p:cNvPicPr/>
              <p:nvPr/>
            </p:nvPicPr>
            <p:blipFill>
              <a:blip r:embed="rId54"/>
              <a:stretch>
                <a:fillRect/>
              </a:stretch>
            </p:blipFill>
            <p:spPr>
              <a:xfrm>
                <a:off x="3638718" y="4632977"/>
                <a:ext cx="4725000" cy="94968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170" name="Ink 169"/>
              <p14:cNvContentPartPr/>
              <p14:nvPr/>
            </p14:nvContentPartPr>
            <p14:xfrm>
              <a:off x="7441038" y="5116817"/>
              <a:ext cx="1028520" cy="135360"/>
            </p14:xfrm>
          </p:contentPart>
        </mc:Choice>
        <mc:Fallback xmlns="">
          <p:pic>
            <p:nvPicPr>
              <p:cNvPr id="170" name="Ink 169"/>
              <p:cNvPicPr/>
              <p:nvPr/>
            </p:nvPicPr>
            <p:blipFill>
              <a:blip r:embed="rId56"/>
              <a:stretch>
                <a:fillRect/>
              </a:stretch>
            </p:blipFill>
            <p:spPr>
              <a:xfrm>
                <a:off x="7428078" y="5111417"/>
                <a:ext cx="1049040" cy="15228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171" name="Ink 170"/>
              <p14:cNvContentPartPr/>
              <p14:nvPr/>
            </p14:nvContentPartPr>
            <p14:xfrm>
              <a:off x="7415838" y="5217617"/>
              <a:ext cx="669600" cy="83880"/>
            </p14:xfrm>
          </p:contentPart>
        </mc:Choice>
        <mc:Fallback xmlns="">
          <p:pic>
            <p:nvPicPr>
              <p:cNvPr id="171" name="Ink 170"/>
              <p:cNvPicPr/>
              <p:nvPr/>
            </p:nvPicPr>
            <p:blipFill>
              <a:blip r:embed="rId58"/>
              <a:stretch>
                <a:fillRect/>
              </a:stretch>
            </p:blipFill>
            <p:spPr>
              <a:xfrm>
                <a:off x="7402878" y="5212577"/>
                <a:ext cx="687960" cy="10404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172" name="Ink 171"/>
              <p14:cNvContentPartPr/>
              <p14:nvPr/>
            </p14:nvContentPartPr>
            <p14:xfrm>
              <a:off x="9644958" y="5430017"/>
              <a:ext cx="358920" cy="259200"/>
            </p14:xfrm>
          </p:contentPart>
        </mc:Choice>
        <mc:Fallback xmlns="">
          <p:pic>
            <p:nvPicPr>
              <p:cNvPr id="172" name="Ink 171"/>
              <p:cNvPicPr/>
              <p:nvPr/>
            </p:nvPicPr>
            <p:blipFill>
              <a:blip r:embed="rId60"/>
              <a:stretch>
                <a:fillRect/>
              </a:stretch>
            </p:blipFill>
            <p:spPr>
              <a:xfrm>
                <a:off x="9637398" y="5423537"/>
                <a:ext cx="371880" cy="27684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183" name="Ink 182"/>
              <p14:cNvContentPartPr/>
              <p14:nvPr/>
            </p14:nvContentPartPr>
            <p14:xfrm>
              <a:off x="5293638" y="3489617"/>
              <a:ext cx="947520" cy="614160"/>
            </p14:xfrm>
          </p:contentPart>
        </mc:Choice>
        <mc:Fallback xmlns="">
          <p:pic>
            <p:nvPicPr>
              <p:cNvPr id="183" name="Ink 182"/>
              <p:cNvPicPr/>
              <p:nvPr/>
            </p:nvPicPr>
            <p:blipFill>
              <a:blip r:embed="rId62"/>
              <a:stretch>
                <a:fillRect/>
              </a:stretch>
            </p:blipFill>
            <p:spPr>
              <a:xfrm>
                <a:off x="5279958" y="3479537"/>
                <a:ext cx="976680" cy="63864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9">
                                            <p:txEl>
                                              <p:pRg st="0" end="0"/>
                                            </p:txEl>
                                          </p:spTgt>
                                        </p:tgtEl>
                                        <p:attrNameLst>
                                          <p:attrName>style.visibility</p:attrName>
                                        </p:attrNameLst>
                                      </p:cBhvr>
                                      <p:to>
                                        <p:strVal val="visible"/>
                                      </p:to>
                                    </p:set>
                                    <p:animEffect transition="in" filter="fade">
                                      <p:cBhvr>
                                        <p:cTn id="7" dur="1000"/>
                                        <p:tgtEl>
                                          <p:spTgt spid="10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9">
                                            <p:txEl>
                                              <p:pRg st="1" end="1"/>
                                            </p:txEl>
                                          </p:spTgt>
                                        </p:tgtEl>
                                        <p:attrNameLst>
                                          <p:attrName>style.visibility</p:attrName>
                                        </p:attrNameLst>
                                      </p:cBhvr>
                                      <p:to>
                                        <p:strVal val="visible"/>
                                      </p:to>
                                    </p:set>
                                    <p:animEffect transition="in" filter="fade">
                                      <p:cBhvr>
                                        <p:cTn id="12" dur="1000"/>
                                        <p:tgtEl>
                                          <p:spTgt spid="10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9">
                                            <p:txEl>
                                              <p:pRg st="2" end="2"/>
                                            </p:txEl>
                                          </p:spTgt>
                                        </p:tgtEl>
                                        <p:attrNameLst>
                                          <p:attrName>style.visibility</p:attrName>
                                        </p:attrNameLst>
                                      </p:cBhvr>
                                      <p:to>
                                        <p:strVal val="visible"/>
                                      </p:to>
                                    </p:set>
                                    <p:animEffect transition="in" filter="fade">
                                      <p:cBhvr>
                                        <p:cTn id="17" dur="1000"/>
                                        <p:tgtEl>
                                          <p:spTgt spid="10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9">
                                            <p:txEl>
                                              <p:pRg st="3" end="3"/>
                                            </p:txEl>
                                          </p:spTgt>
                                        </p:tgtEl>
                                        <p:attrNameLst>
                                          <p:attrName>style.visibility</p:attrName>
                                        </p:attrNameLst>
                                      </p:cBhvr>
                                      <p:to>
                                        <p:strVal val="visible"/>
                                      </p:to>
                                    </p:set>
                                    <p:animEffect transition="in" filter="fade">
                                      <p:cBhvr>
                                        <p:cTn id="22" dur="1000"/>
                                        <p:tgtEl>
                                          <p:spTgt spid="10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9">
                                            <p:txEl>
                                              <p:pRg st="4" end="4"/>
                                            </p:txEl>
                                          </p:spTgt>
                                        </p:tgtEl>
                                        <p:attrNameLst>
                                          <p:attrName>style.visibility</p:attrName>
                                        </p:attrNameLst>
                                      </p:cBhvr>
                                      <p:to>
                                        <p:strVal val="visible"/>
                                      </p:to>
                                    </p:set>
                                    <p:animEffect transition="in" filter="fade">
                                      <p:cBhvr>
                                        <p:cTn id="27" dur="1000"/>
                                        <p:tgtEl>
                                          <p:spTgt spid="10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9">
                                            <p:txEl>
                                              <p:pRg st="5" end="5"/>
                                            </p:txEl>
                                          </p:spTgt>
                                        </p:tgtEl>
                                        <p:attrNameLst>
                                          <p:attrName>style.visibility</p:attrName>
                                        </p:attrNameLst>
                                      </p:cBhvr>
                                      <p:to>
                                        <p:strVal val="visible"/>
                                      </p:to>
                                    </p:set>
                                    <p:animEffect transition="in" filter="fade">
                                      <p:cBhvr>
                                        <p:cTn id="32" dur="1000"/>
                                        <p:tgtEl>
                                          <p:spTgt spid="10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g88f9e82c6f_0_0"/>
          <p:cNvSpPr txBox="1">
            <a:spLocks noGrp="1"/>
          </p:cNvSpPr>
          <p:nvPr>
            <p:ph type="title" idx="4294967295"/>
          </p:nvPr>
        </p:nvSpPr>
        <p:spPr>
          <a:xfrm>
            <a:off x="0" y="233363"/>
            <a:ext cx="9601200" cy="466725"/>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IN" dirty="0"/>
              <a:t>Drainage in areas high water table</a:t>
            </a:r>
            <a:endParaRPr dirty="0"/>
          </a:p>
        </p:txBody>
      </p:sp>
      <p:sp>
        <p:nvSpPr>
          <p:cNvPr id="116" name="Google Shape;116;g88f9e82c6f_0_0"/>
          <p:cNvSpPr txBox="1">
            <a:spLocks noGrp="1"/>
          </p:cNvSpPr>
          <p:nvPr>
            <p:ph type="body" idx="4294967295"/>
          </p:nvPr>
        </p:nvSpPr>
        <p:spPr>
          <a:xfrm>
            <a:off x="332509" y="814677"/>
            <a:ext cx="5749925" cy="5297487"/>
          </a:xfrm>
          <a:prstGeom prst="rect">
            <a:avLst/>
          </a:prstGeom>
        </p:spPr>
        <p:txBody>
          <a:bodyPr spcFirstLastPara="1" wrap="square" lIns="91425" tIns="45700" rIns="91425" bIns="45700" anchor="t" anchorCtr="0">
            <a:noAutofit/>
          </a:bodyPr>
          <a:lstStyle/>
          <a:p>
            <a:pPr marL="0" lvl="0" indent="0" algn="just" rtl="0">
              <a:lnSpc>
                <a:spcPct val="115000"/>
              </a:lnSpc>
              <a:spcBef>
                <a:spcPts val="1800"/>
              </a:spcBef>
              <a:spcAft>
                <a:spcPts val="0"/>
              </a:spcAft>
              <a:buNone/>
            </a:pPr>
            <a:r>
              <a:rPr lang="en-IN" dirty="0">
                <a:solidFill>
                  <a:srgbClr val="000000"/>
                </a:solidFill>
                <a:latin typeface="Arial"/>
                <a:ea typeface="Arial"/>
                <a:cs typeface="Arial"/>
                <a:sym typeface="Arial"/>
              </a:rPr>
              <a:t>If soil is relatively permeable, it may be possible to lower WT by constructing longitudinal drainage trenches with drain pipe and filter sand and top of trenches is covered with clay seal</a:t>
            </a:r>
            <a:endParaRPr dirty="0">
              <a:solidFill>
                <a:srgbClr val="000000"/>
              </a:solidFill>
              <a:latin typeface="Arial"/>
              <a:ea typeface="Arial"/>
              <a:cs typeface="Arial"/>
              <a:sym typeface="Arial"/>
            </a:endParaRPr>
          </a:p>
          <a:p>
            <a:pPr marL="0" lvl="0" indent="0" algn="just" rtl="0">
              <a:lnSpc>
                <a:spcPct val="115000"/>
              </a:lnSpc>
              <a:spcBef>
                <a:spcPts val="1800"/>
              </a:spcBef>
              <a:spcAft>
                <a:spcPts val="0"/>
              </a:spcAft>
              <a:buNone/>
            </a:pPr>
            <a:r>
              <a:rPr lang="en-IN" dirty="0">
                <a:solidFill>
                  <a:srgbClr val="000000"/>
                </a:solidFill>
                <a:latin typeface="Arial"/>
                <a:ea typeface="Arial"/>
                <a:cs typeface="Arial"/>
                <a:sym typeface="Arial"/>
              </a:rPr>
              <a:t>If the soil is relatively less permeable, the lowering of ground WT may not be adequate. Hence in addition to the longitudinal drains traverse drains have to be installed at suitable intervals in effectively drain off the water.</a:t>
            </a:r>
            <a:endParaRPr dirty="0">
              <a:solidFill>
                <a:srgbClr val="000000"/>
              </a:solidFill>
              <a:latin typeface="Arial"/>
              <a:ea typeface="Arial"/>
              <a:cs typeface="Arial"/>
              <a:sym typeface="Arial"/>
            </a:endParaRPr>
          </a:p>
          <a:p>
            <a:pPr marL="0" lvl="0" indent="0" algn="just" rtl="0">
              <a:lnSpc>
                <a:spcPct val="115000"/>
              </a:lnSpc>
              <a:spcBef>
                <a:spcPts val="1800"/>
              </a:spcBef>
              <a:spcAft>
                <a:spcPts val="0"/>
              </a:spcAft>
              <a:buNone/>
            </a:pPr>
            <a:endParaRPr dirty="0"/>
          </a:p>
          <a:p>
            <a:pPr marL="0" lvl="0" indent="0" algn="l" rtl="0">
              <a:spcBef>
                <a:spcPts val="1800"/>
              </a:spcBef>
              <a:spcAft>
                <a:spcPts val="0"/>
              </a:spcAft>
              <a:buNone/>
            </a:pPr>
            <a:endParaRPr dirty="0"/>
          </a:p>
        </p:txBody>
      </p:sp>
      <p:pic>
        <p:nvPicPr>
          <p:cNvPr id="117" name="Google Shape;117;g88f9e82c6f_0_0"/>
          <p:cNvPicPr preferRelativeResize="0"/>
          <p:nvPr/>
        </p:nvPicPr>
        <p:blipFill>
          <a:blip r:embed="rId3">
            <a:alphaModFix/>
          </a:blip>
          <a:stretch>
            <a:fillRect/>
          </a:stretch>
        </p:blipFill>
        <p:spPr>
          <a:xfrm>
            <a:off x="6203425" y="1119925"/>
            <a:ext cx="5871174" cy="3571450"/>
          </a:xfrm>
          <a:prstGeom prst="rect">
            <a:avLst/>
          </a:prstGeom>
          <a:noFill/>
          <a:ln>
            <a:noFill/>
          </a:ln>
        </p:spPr>
      </p:pic>
      <mc:AlternateContent xmlns:mc="http://schemas.openxmlformats.org/markup-compatibility/2006" xmlns:p14="http://schemas.microsoft.com/office/powerpoint/2010/main">
        <mc:Choice Requires="p14">
          <p:contentPart p14:bwMode="auto" r:id="rId4">
            <p14:nvContentPartPr>
              <p14:cNvPr id="123" name="Ink 122"/>
              <p14:cNvContentPartPr/>
              <p14:nvPr/>
            </p14:nvContentPartPr>
            <p14:xfrm>
              <a:off x="7549758" y="2060777"/>
              <a:ext cx="148680" cy="1110240"/>
            </p14:xfrm>
          </p:contentPart>
        </mc:Choice>
        <mc:Fallback xmlns="">
          <p:pic>
            <p:nvPicPr>
              <p:cNvPr id="123" name="Ink 122"/>
              <p:cNvPicPr/>
              <p:nvPr/>
            </p:nvPicPr>
            <p:blipFill>
              <a:blip r:embed="rId15"/>
              <a:stretch>
                <a:fillRect/>
              </a:stretch>
            </p:blipFill>
            <p:spPr>
              <a:xfrm>
                <a:off x="7513758" y="2053937"/>
                <a:ext cx="1018440" cy="11876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35" name="Ink 134"/>
              <p14:cNvContentPartPr/>
              <p14:nvPr/>
            </p14:nvContentPartPr>
            <p14:xfrm>
              <a:off x="11004678" y="1348697"/>
              <a:ext cx="589320" cy="534600"/>
            </p14:xfrm>
          </p:contentPart>
        </mc:Choice>
        <mc:Fallback xmlns="">
          <p:pic>
            <p:nvPicPr>
              <p:cNvPr id="135" name="Ink 134"/>
              <p:cNvPicPr/>
              <p:nvPr/>
            </p:nvPicPr>
            <p:blipFill>
              <a:blip r:embed="rId19"/>
              <a:stretch>
                <a:fillRect/>
              </a:stretch>
            </p:blipFill>
            <p:spPr>
              <a:xfrm>
                <a:off x="10991358" y="1335737"/>
                <a:ext cx="615600" cy="5594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58" name="Ink 157"/>
              <p14:cNvContentPartPr/>
              <p14:nvPr/>
            </p14:nvContentPartPr>
            <p14:xfrm>
              <a:off x="11422278" y="2643977"/>
              <a:ext cx="49320" cy="15840"/>
            </p14:xfrm>
          </p:contentPart>
        </mc:Choice>
        <mc:Fallback xmlns="">
          <p:pic>
            <p:nvPicPr>
              <p:cNvPr id="158" name="Ink 157"/>
              <p:cNvPicPr/>
              <p:nvPr/>
            </p:nvPicPr>
            <p:blipFill>
              <a:blip r:embed="rId41"/>
              <a:stretch>
                <a:fillRect/>
              </a:stretch>
            </p:blipFill>
            <p:spPr>
              <a:xfrm>
                <a:off x="9282798" y="2463977"/>
                <a:ext cx="2194200" cy="44244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62" name="Ink 161"/>
              <p14:cNvContentPartPr/>
              <p14:nvPr/>
            </p14:nvContentPartPr>
            <p14:xfrm>
              <a:off x="8965278" y="2866457"/>
              <a:ext cx="70560" cy="103320"/>
            </p14:xfrm>
          </p:contentPart>
        </mc:Choice>
        <mc:Fallback xmlns="">
          <p:pic>
            <p:nvPicPr>
              <p:cNvPr id="162" name="Ink 161"/>
              <p:cNvPicPr/>
              <p:nvPr/>
            </p:nvPicPr>
            <p:blipFill>
              <a:blip r:embed="rId49"/>
              <a:stretch>
                <a:fillRect/>
              </a:stretch>
            </p:blipFill>
            <p:spPr>
              <a:xfrm>
                <a:off x="8954478" y="2854937"/>
                <a:ext cx="92880" cy="12420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91" name="Ink 190"/>
              <p14:cNvContentPartPr/>
              <p14:nvPr/>
            </p14:nvContentPartPr>
            <p14:xfrm>
              <a:off x="10238478" y="3087564"/>
              <a:ext cx="156240" cy="127080"/>
            </p14:xfrm>
          </p:contentPart>
        </mc:Choice>
        <mc:Fallback xmlns="">
          <p:pic>
            <p:nvPicPr>
              <p:cNvPr id="191" name="Ink 190"/>
              <p:cNvPicPr/>
              <p:nvPr/>
            </p:nvPicPr>
            <p:blipFill>
              <a:blip r:embed="rId51"/>
              <a:stretch>
                <a:fillRect/>
              </a:stretch>
            </p:blipFill>
            <p:spPr>
              <a:xfrm>
                <a:off x="10232358" y="3076404"/>
                <a:ext cx="174240" cy="14472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239" name="Ink 238"/>
              <p14:cNvContentPartPr/>
              <p14:nvPr/>
            </p14:nvContentPartPr>
            <p14:xfrm>
              <a:off x="1721958" y="4909164"/>
              <a:ext cx="9946800" cy="1028880"/>
            </p14:xfrm>
          </p:contentPart>
        </mc:Choice>
        <mc:Fallback xmlns="">
          <p:pic>
            <p:nvPicPr>
              <p:cNvPr id="239" name="Ink 238"/>
              <p:cNvPicPr/>
              <p:nvPr/>
            </p:nvPicPr>
            <p:blipFill>
              <a:blip r:embed="rId53"/>
              <a:stretch>
                <a:fillRect/>
              </a:stretch>
            </p:blipFill>
            <p:spPr>
              <a:xfrm>
                <a:off x="1711158" y="4899444"/>
                <a:ext cx="9962640" cy="105084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240" name="Ink 239"/>
              <p14:cNvContentPartPr/>
              <p14:nvPr/>
            </p14:nvContentPartPr>
            <p14:xfrm>
              <a:off x="9470238" y="5579124"/>
              <a:ext cx="1862280" cy="746640"/>
            </p14:xfrm>
          </p:contentPart>
        </mc:Choice>
        <mc:Fallback xmlns="">
          <p:pic>
            <p:nvPicPr>
              <p:cNvPr id="240" name="Ink 239"/>
              <p:cNvPicPr/>
              <p:nvPr/>
            </p:nvPicPr>
            <p:blipFill>
              <a:blip r:embed="rId55"/>
              <a:stretch>
                <a:fillRect/>
              </a:stretch>
            </p:blipFill>
            <p:spPr>
              <a:xfrm>
                <a:off x="9457638" y="5566524"/>
                <a:ext cx="1889640" cy="77436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248" name="Ink 247"/>
              <p14:cNvContentPartPr/>
              <p14:nvPr/>
            </p14:nvContentPartPr>
            <p14:xfrm>
              <a:off x="4911198" y="618324"/>
              <a:ext cx="1884240" cy="147600"/>
            </p14:xfrm>
          </p:contentPart>
        </mc:Choice>
        <mc:Fallback xmlns="">
          <p:pic>
            <p:nvPicPr>
              <p:cNvPr id="248" name="Ink 247"/>
              <p:cNvPicPr/>
              <p:nvPr/>
            </p:nvPicPr>
            <p:blipFill>
              <a:blip r:embed="rId57"/>
              <a:stretch>
                <a:fillRect/>
              </a:stretch>
            </p:blipFill>
            <p:spPr>
              <a:xfrm>
                <a:off x="4902558" y="608244"/>
                <a:ext cx="1903320" cy="16524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249" name="Ink 248"/>
              <p14:cNvContentPartPr/>
              <p14:nvPr/>
            </p14:nvContentPartPr>
            <p14:xfrm>
              <a:off x="4167078" y="-284916"/>
              <a:ext cx="4516200" cy="1190880"/>
            </p14:xfrm>
          </p:contentPart>
        </mc:Choice>
        <mc:Fallback xmlns="">
          <p:pic>
            <p:nvPicPr>
              <p:cNvPr id="249" name="Ink 248"/>
              <p:cNvPicPr/>
              <p:nvPr/>
            </p:nvPicPr>
            <p:blipFill>
              <a:blip r:embed="rId59"/>
              <a:stretch>
                <a:fillRect/>
              </a:stretch>
            </p:blipFill>
            <p:spPr>
              <a:xfrm>
                <a:off x="4154118" y="-298236"/>
                <a:ext cx="4542840" cy="121788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250" name="Ink 249"/>
              <p14:cNvContentPartPr/>
              <p14:nvPr/>
            </p14:nvContentPartPr>
            <p14:xfrm>
              <a:off x="7426158" y="2880924"/>
              <a:ext cx="360" cy="360"/>
            </p14:xfrm>
          </p:contentPart>
        </mc:Choice>
        <mc:Fallback xmlns="">
          <p:pic>
            <p:nvPicPr>
              <p:cNvPr id="250" name="Ink 249"/>
              <p:cNvPicPr/>
              <p:nvPr/>
            </p:nvPicPr>
            <p:blipFill>
              <a:blip r:embed="rId61"/>
              <a:stretch>
                <a:fillRect/>
              </a:stretch>
            </p:blipFill>
            <p:spPr>
              <a:xfrm>
                <a:off x="7421118" y="2875884"/>
                <a:ext cx="10440" cy="1044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251" name="Ink 250"/>
              <p14:cNvContentPartPr/>
              <p14:nvPr/>
            </p14:nvContentPartPr>
            <p14:xfrm>
              <a:off x="7385478" y="2893884"/>
              <a:ext cx="26280" cy="3960"/>
            </p14:xfrm>
          </p:contentPart>
        </mc:Choice>
        <mc:Fallback xmlns="">
          <p:pic>
            <p:nvPicPr>
              <p:cNvPr id="251" name="Ink 250"/>
              <p:cNvPicPr/>
              <p:nvPr/>
            </p:nvPicPr>
            <p:blipFill>
              <a:blip r:embed="rId63"/>
              <a:stretch>
                <a:fillRect/>
              </a:stretch>
            </p:blipFill>
            <p:spPr>
              <a:xfrm>
                <a:off x="7377198" y="2887044"/>
                <a:ext cx="39600" cy="1872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253" name="Ink 252"/>
              <p14:cNvContentPartPr/>
              <p14:nvPr/>
            </p14:nvContentPartPr>
            <p14:xfrm>
              <a:off x="5162838" y="633444"/>
              <a:ext cx="1866600" cy="117360"/>
            </p14:xfrm>
          </p:contentPart>
        </mc:Choice>
        <mc:Fallback xmlns="">
          <p:pic>
            <p:nvPicPr>
              <p:cNvPr id="253" name="Ink 252"/>
              <p:cNvPicPr/>
              <p:nvPr/>
            </p:nvPicPr>
            <p:blipFill>
              <a:blip r:embed="rId65"/>
              <a:stretch>
                <a:fillRect/>
              </a:stretch>
            </p:blipFill>
            <p:spPr>
              <a:xfrm>
                <a:off x="5156358" y="627324"/>
                <a:ext cx="1883520" cy="13392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255" name="Ink 254"/>
              <p14:cNvContentPartPr/>
              <p14:nvPr/>
            </p14:nvContentPartPr>
            <p14:xfrm>
              <a:off x="4888518" y="-109236"/>
              <a:ext cx="3243600" cy="351360"/>
            </p14:xfrm>
          </p:contentPart>
        </mc:Choice>
        <mc:Fallback xmlns="">
          <p:pic>
            <p:nvPicPr>
              <p:cNvPr id="255" name="Ink 254"/>
              <p:cNvPicPr/>
              <p:nvPr/>
            </p:nvPicPr>
            <p:blipFill>
              <a:blip r:embed="rId67"/>
              <a:stretch>
                <a:fillRect/>
              </a:stretch>
            </p:blipFill>
            <p:spPr>
              <a:xfrm>
                <a:off x="4879158" y="-120036"/>
                <a:ext cx="3258000" cy="36936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1000"/>
                                        <p:tgtEl>
                                          <p:spTgt spid="11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16">
                                            <p:txEl>
                                              <p:pRg st="0" end="0"/>
                                            </p:txEl>
                                          </p:spTgt>
                                        </p:tgtEl>
                                        <p:attrNameLst>
                                          <p:attrName>style.visibility</p:attrName>
                                        </p:attrNameLst>
                                      </p:cBhvr>
                                      <p:to>
                                        <p:strVal val="visible"/>
                                      </p:to>
                                    </p:set>
                                    <p:anim calcmode="lin" valueType="num">
                                      <p:cBhvr additive="base">
                                        <p:cTn id="12" dur="1000"/>
                                        <p:tgtEl>
                                          <p:spTgt spid="116">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16">
                                            <p:txEl>
                                              <p:pRg st="1" end="1"/>
                                            </p:txEl>
                                          </p:spTgt>
                                        </p:tgtEl>
                                        <p:attrNameLst>
                                          <p:attrName>style.visibility</p:attrName>
                                        </p:attrNameLst>
                                      </p:cBhvr>
                                      <p:to>
                                        <p:strVal val="visible"/>
                                      </p:to>
                                    </p:set>
                                    <p:anim calcmode="lin" valueType="num">
                                      <p:cBhvr additive="base">
                                        <p:cTn id="17" dur="1000"/>
                                        <p:tgtEl>
                                          <p:spTgt spid="116">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16">
                                            <p:txEl>
                                              <p:pRg st="2" end="2"/>
                                            </p:txEl>
                                          </p:spTgt>
                                        </p:tgtEl>
                                        <p:attrNameLst>
                                          <p:attrName>style.visibility</p:attrName>
                                        </p:attrNameLst>
                                      </p:cBhvr>
                                      <p:to>
                                        <p:strVal val="visible"/>
                                      </p:to>
                                    </p:set>
                                    <p:anim calcmode="lin" valueType="num">
                                      <p:cBhvr additive="base">
                                        <p:cTn id="22" dur="1000"/>
                                        <p:tgtEl>
                                          <p:spTgt spid="116">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16">
                                            <p:txEl>
                                              <p:pRg st="3" end="3"/>
                                            </p:txEl>
                                          </p:spTgt>
                                        </p:tgtEl>
                                        <p:attrNameLst>
                                          <p:attrName>style.visibility</p:attrName>
                                        </p:attrNameLst>
                                      </p:cBhvr>
                                      <p:to>
                                        <p:strVal val="visible"/>
                                      </p:to>
                                    </p:set>
                                    <p:anim calcmode="lin" valueType="num">
                                      <p:cBhvr additive="base">
                                        <p:cTn id="27" dur="1000"/>
                                        <p:tgtEl>
                                          <p:spTgt spid="116">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5" name="Google Shape;125;g88f9e82c6f_0_6"/>
          <p:cNvPicPr preferRelativeResize="0"/>
          <p:nvPr/>
        </p:nvPicPr>
        <p:blipFill>
          <a:blip r:embed="rId3">
            <a:alphaModFix/>
          </a:blip>
          <a:stretch>
            <a:fillRect/>
          </a:stretch>
        </p:blipFill>
        <p:spPr>
          <a:xfrm>
            <a:off x="6834736" y="775855"/>
            <a:ext cx="5201475" cy="5943600"/>
          </a:xfrm>
          <a:prstGeom prst="rect">
            <a:avLst/>
          </a:prstGeom>
          <a:noFill/>
          <a:ln>
            <a:noFill/>
          </a:ln>
        </p:spPr>
      </p:pic>
      <p:sp>
        <p:nvSpPr>
          <p:cNvPr id="123" name="Google Shape;123;g88f9e82c6f_0_6"/>
          <p:cNvSpPr txBox="1">
            <a:spLocks noGrp="1"/>
          </p:cNvSpPr>
          <p:nvPr>
            <p:ph type="title" idx="4294967295"/>
          </p:nvPr>
        </p:nvSpPr>
        <p:spPr>
          <a:xfrm>
            <a:off x="0" y="250825"/>
            <a:ext cx="9601200" cy="557213"/>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IN" dirty="0"/>
              <a:t>Drainage to control capillary rise</a:t>
            </a:r>
            <a:endParaRPr dirty="0"/>
          </a:p>
        </p:txBody>
      </p:sp>
      <p:sp>
        <p:nvSpPr>
          <p:cNvPr id="124" name="Google Shape;124;g88f9e82c6f_0_6"/>
          <p:cNvSpPr txBox="1">
            <a:spLocks noGrp="1"/>
          </p:cNvSpPr>
          <p:nvPr>
            <p:ph type="body" idx="4294967295"/>
          </p:nvPr>
        </p:nvSpPr>
        <p:spPr>
          <a:xfrm>
            <a:off x="387928" y="808038"/>
            <a:ext cx="6134100" cy="5100637"/>
          </a:xfrm>
          <a:prstGeom prst="rect">
            <a:avLst/>
          </a:prstGeom>
        </p:spPr>
        <p:txBody>
          <a:bodyPr spcFirstLastPara="1" wrap="square" lIns="91425" tIns="45700" rIns="91425" bIns="45700" anchor="t" anchorCtr="0">
            <a:noAutofit/>
          </a:bodyPr>
          <a:lstStyle/>
          <a:p>
            <a:pPr marL="0" lvl="0" indent="0" algn="just" rtl="0">
              <a:spcBef>
                <a:spcPts val="1800"/>
              </a:spcBef>
              <a:spcAft>
                <a:spcPts val="0"/>
              </a:spcAft>
              <a:buNone/>
            </a:pPr>
            <a:r>
              <a:rPr lang="en-IN" dirty="0">
                <a:solidFill>
                  <a:srgbClr val="000000"/>
                </a:solidFill>
                <a:latin typeface="Arial"/>
                <a:ea typeface="Arial"/>
                <a:cs typeface="Arial"/>
                <a:sym typeface="Arial"/>
              </a:rPr>
              <a:t>If the water reaching the subgrade due to capillary rise is likely to be detrimental, it is possible to solve the problem by arresting the capillary rise.</a:t>
            </a:r>
            <a:endParaRPr dirty="0">
              <a:solidFill>
                <a:srgbClr val="000000"/>
              </a:solidFill>
              <a:latin typeface="Arial"/>
              <a:ea typeface="Arial"/>
              <a:cs typeface="Arial"/>
              <a:sym typeface="Arial"/>
            </a:endParaRPr>
          </a:p>
          <a:p>
            <a:pPr marL="0" lvl="0" indent="0" algn="just" rtl="0">
              <a:spcBef>
                <a:spcPts val="1800"/>
              </a:spcBef>
              <a:spcAft>
                <a:spcPts val="0"/>
              </a:spcAft>
              <a:buNone/>
            </a:pPr>
            <a:r>
              <a:rPr lang="en-IN" dirty="0">
                <a:solidFill>
                  <a:srgbClr val="000000"/>
                </a:solidFill>
                <a:latin typeface="Arial"/>
                <a:ea typeface="Arial"/>
                <a:cs typeface="Arial"/>
                <a:sym typeface="Arial"/>
              </a:rPr>
              <a:t> It can be done by following methods:</a:t>
            </a:r>
            <a:endParaRPr dirty="0">
              <a:solidFill>
                <a:srgbClr val="000000"/>
              </a:solidFill>
              <a:latin typeface="Arial"/>
              <a:ea typeface="Arial"/>
              <a:cs typeface="Arial"/>
              <a:sym typeface="Arial"/>
            </a:endParaRPr>
          </a:p>
          <a:p>
            <a:pPr marL="0" lvl="0" indent="0" algn="just" rtl="0">
              <a:spcBef>
                <a:spcPts val="1800"/>
              </a:spcBef>
              <a:spcAft>
                <a:spcPts val="0"/>
              </a:spcAft>
              <a:buNone/>
            </a:pPr>
            <a:r>
              <a:rPr lang="en-IN" dirty="0">
                <a:solidFill>
                  <a:srgbClr val="000000"/>
                </a:solidFill>
                <a:latin typeface="Arial"/>
                <a:ea typeface="Arial"/>
                <a:cs typeface="Arial"/>
                <a:sym typeface="Arial"/>
              </a:rPr>
              <a:t>(a) A layer of granular materials of suitable thickness is provided during the construction of embankment, between the subgrade and the highest level of subsurface water table.</a:t>
            </a:r>
            <a:endParaRPr dirty="0">
              <a:solidFill>
                <a:srgbClr val="000000"/>
              </a:solidFill>
              <a:latin typeface="Arial"/>
              <a:ea typeface="Arial"/>
              <a:cs typeface="Arial"/>
              <a:sym typeface="Arial"/>
            </a:endParaRPr>
          </a:p>
          <a:p>
            <a:pPr marL="0" lvl="0" indent="0" algn="just" rtl="0">
              <a:spcBef>
                <a:spcPts val="1800"/>
              </a:spcBef>
              <a:spcAft>
                <a:spcPts val="0"/>
              </a:spcAft>
              <a:buNone/>
            </a:pPr>
            <a:r>
              <a:rPr lang="en-IN" dirty="0">
                <a:solidFill>
                  <a:srgbClr val="000000"/>
                </a:solidFill>
                <a:latin typeface="Arial"/>
                <a:ea typeface="Arial"/>
                <a:cs typeface="Arial"/>
                <a:sym typeface="Arial"/>
              </a:rPr>
              <a:t>(b) Alternate method is providing the capillary cut off is by inserting an impermeable or a bituminous layer in place of granular blanket.</a:t>
            </a:r>
            <a:endParaRPr dirty="0">
              <a:solidFill>
                <a:srgbClr val="000000"/>
              </a:solidFill>
              <a:latin typeface="Arial"/>
              <a:ea typeface="Arial"/>
              <a:cs typeface="Arial"/>
              <a:sym typeface="Arial"/>
            </a:endParaRPr>
          </a:p>
        </p:txBody>
      </p:sp>
      <mc:AlternateContent xmlns:mc="http://schemas.openxmlformats.org/markup-compatibility/2006" xmlns:p14="http://schemas.microsoft.com/office/powerpoint/2010/main">
        <mc:Choice Requires="p14">
          <p:contentPart p14:bwMode="auto" r:id="rId4">
            <p14:nvContentPartPr>
              <p14:cNvPr id="198" name="Ink 197"/>
              <p14:cNvContentPartPr/>
              <p14:nvPr/>
            </p14:nvContentPartPr>
            <p14:xfrm>
              <a:off x="4352478" y="6586044"/>
              <a:ext cx="13320" cy="0"/>
            </p14:xfrm>
          </p:contentPart>
        </mc:Choice>
        <mc:Fallback xmlns="">
          <p:pic>
            <p:nvPicPr>
              <p:cNvPr id="198" name="Ink 197"/>
              <p:cNvPicPr/>
              <p:nvPr/>
            </p:nvPicPr>
            <p:blipFill>
              <a:blip r:embed="rId5"/>
              <a:stretch>
                <a:fillRect/>
              </a:stretch>
            </p:blipFill>
            <p:spPr>
              <a:xfrm>
                <a:off x="0" y="0"/>
                <a:ext cx="13320" cy="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85" name="Ink 284"/>
              <p14:cNvContentPartPr/>
              <p14:nvPr/>
            </p14:nvContentPartPr>
            <p14:xfrm>
              <a:off x="3677478" y="5559324"/>
              <a:ext cx="27000" cy="26280"/>
            </p14:xfrm>
          </p:contentPart>
        </mc:Choice>
        <mc:Fallback xmlns="">
          <p:pic>
            <p:nvPicPr>
              <p:cNvPr id="285" name="Ink 284"/>
              <p:cNvPicPr/>
              <p:nvPr/>
            </p:nvPicPr>
            <p:blipFill>
              <a:blip r:embed="rId7"/>
              <a:stretch>
                <a:fillRect/>
              </a:stretch>
            </p:blipFill>
            <p:spPr>
              <a:xfrm>
                <a:off x="3666318" y="5554284"/>
                <a:ext cx="43200" cy="370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51" name="Ink 350"/>
              <p14:cNvContentPartPr/>
              <p14:nvPr/>
            </p14:nvContentPartPr>
            <p14:xfrm>
              <a:off x="7363496" y="1944857"/>
              <a:ext cx="783000" cy="232560"/>
            </p14:xfrm>
          </p:contentPart>
        </mc:Choice>
        <mc:Fallback xmlns="">
          <p:pic>
            <p:nvPicPr>
              <p:cNvPr id="351" name="Ink 350"/>
              <p:cNvPicPr/>
              <p:nvPr/>
            </p:nvPicPr>
            <p:blipFill>
              <a:blip r:embed="rId9"/>
              <a:stretch>
                <a:fillRect/>
              </a:stretch>
            </p:blipFill>
            <p:spPr>
              <a:xfrm>
                <a:off x="7352696" y="1933337"/>
                <a:ext cx="803160" cy="2552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54" name="Ink 353"/>
              <p14:cNvContentPartPr/>
              <p14:nvPr/>
            </p14:nvContentPartPr>
            <p14:xfrm>
              <a:off x="11210096" y="1841537"/>
              <a:ext cx="559440" cy="196200"/>
            </p14:xfrm>
          </p:contentPart>
        </mc:Choice>
        <mc:Fallback xmlns="">
          <p:pic>
            <p:nvPicPr>
              <p:cNvPr id="354" name="Ink 353"/>
              <p:cNvPicPr/>
              <p:nvPr/>
            </p:nvPicPr>
            <p:blipFill>
              <a:blip r:embed="rId11"/>
              <a:stretch>
                <a:fillRect/>
              </a:stretch>
            </p:blipFill>
            <p:spPr>
              <a:xfrm>
                <a:off x="11198576" y="1832537"/>
                <a:ext cx="578880" cy="2174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87" name="Ink 386"/>
              <p14:cNvContentPartPr/>
              <p14:nvPr/>
            </p14:nvContentPartPr>
            <p14:xfrm>
              <a:off x="921296" y="4865537"/>
              <a:ext cx="237240" cy="955440"/>
            </p14:xfrm>
          </p:contentPart>
        </mc:Choice>
        <mc:Fallback xmlns="">
          <p:pic>
            <p:nvPicPr>
              <p:cNvPr id="387" name="Ink 386"/>
              <p:cNvPicPr/>
              <p:nvPr/>
            </p:nvPicPr>
            <p:blipFill>
              <a:blip r:embed="rId13"/>
              <a:stretch>
                <a:fillRect/>
              </a:stretch>
            </p:blipFill>
            <p:spPr>
              <a:xfrm>
                <a:off x="905816" y="4852217"/>
                <a:ext cx="266040" cy="9842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88" name="Ink 387"/>
              <p14:cNvContentPartPr/>
              <p14:nvPr/>
            </p14:nvContentPartPr>
            <p14:xfrm>
              <a:off x="1316936" y="4875617"/>
              <a:ext cx="217080" cy="937800"/>
            </p14:xfrm>
          </p:contentPart>
        </mc:Choice>
        <mc:Fallback xmlns="">
          <p:pic>
            <p:nvPicPr>
              <p:cNvPr id="388" name="Ink 387"/>
              <p:cNvPicPr/>
              <p:nvPr/>
            </p:nvPicPr>
            <p:blipFill>
              <a:blip r:embed="rId15"/>
              <a:stretch>
                <a:fillRect/>
              </a:stretch>
            </p:blipFill>
            <p:spPr>
              <a:xfrm>
                <a:off x="1301456" y="4866617"/>
                <a:ext cx="241560" cy="9655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389" name="Ink 388"/>
              <p14:cNvContentPartPr/>
              <p14:nvPr/>
            </p14:nvContentPartPr>
            <p14:xfrm>
              <a:off x="6545958" y="5266284"/>
              <a:ext cx="9000" cy="48960"/>
            </p14:xfrm>
          </p:contentPart>
        </mc:Choice>
        <mc:Fallback xmlns="">
          <p:pic>
            <p:nvPicPr>
              <p:cNvPr id="389" name="Ink 388"/>
              <p:cNvPicPr/>
              <p:nvPr/>
            </p:nvPicPr>
            <p:blipFill>
              <a:blip r:embed="rId17"/>
              <a:stretch>
                <a:fillRect/>
              </a:stretch>
            </p:blipFill>
            <p:spPr>
              <a:xfrm>
                <a:off x="6540558" y="5261244"/>
                <a:ext cx="19440" cy="590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90" name="Ink 389"/>
              <p14:cNvContentPartPr/>
              <p14:nvPr/>
            </p14:nvContentPartPr>
            <p14:xfrm>
              <a:off x="3623118" y="6159804"/>
              <a:ext cx="40680" cy="23040"/>
            </p14:xfrm>
          </p:contentPart>
        </mc:Choice>
        <mc:Fallback xmlns="">
          <p:pic>
            <p:nvPicPr>
              <p:cNvPr id="390" name="Ink 389"/>
              <p:cNvPicPr/>
              <p:nvPr/>
            </p:nvPicPr>
            <p:blipFill>
              <a:blip r:embed="rId19"/>
              <a:stretch>
                <a:fillRect/>
              </a:stretch>
            </p:blipFill>
            <p:spPr>
              <a:xfrm>
                <a:off x="3617718" y="6154044"/>
                <a:ext cx="51840" cy="342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91" name="Ink 390"/>
              <p14:cNvContentPartPr/>
              <p14:nvPr/>
            </p14:nvContentPartPr>
            <p14:xfrm>
              <a:off x="3388038" y="6244404"/>
              <a:ext cx="12240" cy="27720"/>
            </p14:xfrm>
          </p:contentPart>
        </mc:Choice>
        <mc:Fallback xmlns="">
          <p:pic>
            <p:nvPicPr>
              <p:cNvPr id="391" name="Ink 390"/>
              <p:cNvPicPr/>
              <p:nvPr/>
            </p:nvPicPr>
            <p:blipFill>
              <a:blip r:embed="rId21"/>
              <a:stretch>
                <a:fillRect/>
              </a:stretch>
            </p:blipFill>
            <p:spPr>
              <a:xfrm>
                <a:off x="3376158" y="6239004"/>
                <a:ext cx="29520" cy="414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92" name="Ink 391"/>
              <p14:cNvContentPartPr/>
              <p14:nvPr/>
            </p14:nvContentPartPr>
            <p14:xfrm>
              <a:off x="1869198" y="6357804"/>
              <a:ext cx="20520" cy="39600"/>
            </p14:xfrm>
          </p:contentPart>
        </mc:Choice>
        <mc:Fallback xmlns="">
          <p:pic>
            <p:nvPicPr>
              <p:cNvPr id="392" name="Ink 391"/>
              <p:cNvPicPr/>
              <p:nvPr/>
            </p:nvPicPr>
            <p:blipFill>
              <a:blip r:embed="rId23"/>
              <a:stretch>
                <a:fillRect/>
              </a:stretch>
            </p:blipFill>
            <p:spPr>
              <a:xfrm>
                <a:off x="1856598" y="6347004"/>
                <a:ext cx="38520" cy="558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99" name="Ink 398"/>
              <p14:cNvContentPartPr/>
              <p14:nvPr/>
            </p14:nvContentPartPr>
            <p14:xfrm>
              <a:off x="995456" y="5512817"/>
              <a:ext cx="281520" cy="358560"/>
            </p14:xfrm>
          </p:contentPart>
        </mc:Choice>
        <mc:Fallback xmlns="">
          <p:pic>
            <p:nvPicPr>
              <p:cNvPr id="399" name="Ink 398"/>
              <p:cNvPicPr/>
              <p:nvPr/>
            </p:nvPicPr>
            <p:blipFill>
              <a:blip r:embed="rId25"/>
              <a:stretch>
                <a:fillRect/>
              </a:stretch>
            </p:blipFill>
            <p:spPr>
              <a:xfrm>
                <a:off x="979616" y="5497337"/>
                <a:ext cx="313560" cy="3898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405" name="Ink 404"/>
              <p14:cNvContentPartPr/>
              <p14:nvPr/>
            </p14:nvContentPartPr>
            <p14:xfrm>
              <a:off x="4744496" y="4894337"/>
              <a:ext cx="669960" cy="983520"/>
            </p14:xfrm>
          </p:contentPart>
        </mc:Choice>
        <mc:Fallback xmlns="">
          <p:pic>
            <p:nvPicPr>
              <p:cNvPr id="405" name="Ink 404"/>
              <p:cNvPicPr/>
              <p:nvPr/>
            </p:nvPicPr>
            <p:blipFill>
              <a:blip r:embed="rId27"/>
              <a:stretch>
                <a:fillRect/>
              </a:stretch>
            </p:blipFill>
            <p:spPr>
              <a:xfrm>
                <a:off x="4729376" y="4882457"/>
                <a:ext cx="699840" cy="10101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406" name="Ink 405"/>
              <p14:cNvContentPartPr/>
              <p14:nvPr/>
            </p14:nvContentPartPr>
            <p14:xfrm>
              <a:off x="5200256" y="4814057"/>
              <a:ext cx="325080" cy="1117080"/>
            </p14:xfrm>
          </p:contentPart>
        </mc:Choice>
        <mc:Fallback xmlns="">
          <p:pic>
            <p:nvPicPr>
              <p:cNvPr id="406" name="Ink 405"/>
              <p:cNvPicPr/>
              <p:nvPr/>
            </p:nvPicPr>
            <p:blipFill>
              <a:blip r:embed="rId29"/>
              <a:stretch>
                <a:fillRect/>
              </a:stretch>
            </p:blipFill>
            <p:spPr>
              <a:xfrm>
                <a:off x="5185136" y="4806497"/>
                <a:ext cx="345960" cy="11397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410" name="Ink 409"/>
              <p14:cNvContentPartPr/>
              <p14:nvPr/>
            </p14:nvContentPartPr>
            <p14:xfrm>
              <a:off x="4630038" y="6670644"/>
              <a:ext cx="17640" cy="14040"/>
            </p14:xfrm>
          </p:contentPart>
        </mc:Choice>
        <mc:Fallback xmlns="">
          <p:pic>
            <p:nvPicPr>
              <p:cNvPr id="410" name="Ink 409"/>
              <p:cNvPicPr/>
              <p:nvPr/>
            </p:nvPicPr>
            <p:blipFill>
              <a:blip r:embed="rId31"/>
              <a:stretch>
                <a:fillRect/>
              </a:stretch>
            </p:blipFill>
            <p:spPr>
              <a:xfrm>
                <a:off x="4624638" y="6665244"/>
                <a:ext cx="28800" cy="27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413" name="Ink 412"/>
              <p14:cNvContentPartPr/>
              <p14:nvPr/>
            </p14:nvContentPartPr>
            <p14:xfrm>
              <a:off x="1229456" y="4968857"/>
              <a:ext cx="84600" cy="287280"/>
            </p14:xfrm>
          </p:contentPart>
        </mc:Choice>
        <mc:Fallback xmlns="">
          <p:pic>
            <p:nvPicPr>
              <p:cNvPr id="413" name="Ink 412"/>
              <p:cNvPicPr/>
              <p:nvPr/>
            </p:nvPicPr>
            <p:blipFill>
              <a:blip r:embed="rId33"/>
              <a:stretch>
                <a:fillRect/>
              </a:stretch>
            </p:blipFill>
            <p:spPr>
              <a:xfrm>
                <a:off x="1222256" y="4955537"/>
                <a:ext cx="96840" cy="30600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414" name="Ink 413"/>
              <p14:cNvContentPartPr/>
              <p14:nvPr/>
            </p14:nvContentPartPr>
            <p14:xfrm>
              <a:off x="1258256" y="5429297"/>
              <a:ext cx="1652400" cy="273960"/>
            </p14:xfrm>
          </p:contentPart>
        </mc:Choice>
        <mc:Fallback xmlns="">
          <p:pic>
            <p:nvPicPr>
              <p:cNvPr id="414" name="Ink 413"/>
              <p:cNvPicPr/>
              <p:nvPr/>
            </p:nvPicPr>
            <p:blipFill>
              <a:blip r:embed="rId35"/>
              <a:stretch>
                <a:fillRect/>
              </a:stretch>
            </p:blipFill>
            <p:spPr>
              <a:xfrm>
                <a:off x="1246016" y="5421737"/>
                <a:ext cx="1677960" cy="2941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415" name="Ink 414"/>
              <p14:cNvContentPartPr/>
              <p14:nvPr/>
            </p14:nvContentPartPr>
            <p14:xfrm>
              <a:off x="4555136" y="5408777"/>
              <a:ext cx="692640" cy="496080"/>
            </p14:xfrm>
          </p:contentPart>
        </mc:Choice>
        <mc:Fallback xmlns="">
          <p:pic>
            <p:nvPicPr>
              <p:cNvPr id="415" name="Ink 414"/>
              <p:cNvPicPr/>
              <p:nvPr/>
            </p:nvPicPr>
            <p:blipFill>
              <a:blip r:embed="rId37"/>
              <a:stretch>
                <a:fillRect/>
              </a:stretch>
            </p:blipFill>
            <p:spPr>
              <a:xfrm>
                <a:off x="4546856" y="5401937"/>
                <a:ext cx="710640" cy="51336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419" name="Ink 418"/>
              <p14:cNvContentPartPr/>
              <p14:nvPr/>
            </p14:nvContentPartPr>
            <p14:xfrm>
              <a:off x="2853056" y="5441177"/>
              <a:ext cx="192240" cy="35280"/>
            </p14:xfrm>
          </p:contentPart>
        </mc:Choice>
        <mc:Fallback xmlns="">
          <p:pic>
            <p:nvPicPr>
              <p:cNvPr id="419" name="Ink 418"/>
              <p:cNvPicPr/>
              <p:nvPr/>
            </p:nvPicPr>
            <p:blipFill>
              <a:blip r:embed="rId39"/>
              <a:stretch>
                <a:fillRect/>
              </a:stretch>
            </p:blipFill>
            <p:spPr>
              <a:xfrm>
                <a:off x="2842256" y="5430377"/>
                <a:ext cx="214200" cy="568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420" name="Ink 419"/>
              <p14:cNvContentPartPr/>
              <p14:nvPr/>
            </p14:nvContentPartPr>
            <p14:xfrm>
              <a:off x="1235936" y="5613257"/>
              <a:ext cx="1715760" cy="202680"/>
            </p14:xfrm>
          </p:contentPart>
        </mc:Choice>
        <mc:Fallback xmlns="">
          <p:pic>
            <p:nvPicPr>
              <p:cNvPr id="420" name="Ink 419"/>
              <p:cNvPicPr/>
              <p:nvPr/>
            </p:nvPicPr>
            <p:blipFill>
              <a:blip r:embed="rId41"/>
              <a:stretch>
                <a:fillRect/>
              </a:stretch>
            </p:blipFill>
            <p:spPr>
              <a:xfrm>
                <a:off x="1228016" y="5607857"/>
                <a:ext cx="1736640" cy="21744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425" name="Ink 424"/>
              <p14:cNvContentPartPr/>
              <p14:nvPr/>
            </p14:nvContentPartPr>
            <p14:xfrm>
              <a:off x="2759096" y="5584817"/>
              <a:ext cx="429120" cy="68040"/>
            </p14:xfrm>
          </p:contentPart>
        </mc:Choice>
        <mc:Fallback xmlns="">
          <p:pic>
            <p:nvPicPr>
              <p:cNvPr id="425" name="Ink 424"/>
              <p:cNvPicPr/>
              <p:nvPr/>
            </p:nvPicPr>
            <p:blipFill>
              <a:blip r:embed="rId43"/>
              <a:stretch>
                <a:fillRect/>
              </a:stretch>
            </p:blipFill>
            <p:spPr>
              <a:xfrm>
                <a:off x="2751536" y="5572217"/>
                <a:ext cx="449640" cy="8892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426" name="Ink 425"/>
              <p14:cNvContentPartPr/>
              <p14:nvPr/>
            </p14:nvContentPartPr>
            <p14:xfrm>
              <a:off x="3069776" y="5459537"/>
              <a:ext cx="1631160" cy="185040"/>
            </p14:xfrm>
          </p:contentPart>
        </mc:Choice>
        <mc:Fallback xmlns="">
          <p:pic>
            <p:nvPicPr>
              <p:cNvPr id="426" name="Ink 425"/>
              <p:cNvPicPr/>
              <p:nvPr/>
            </p:nvPicPr>
            <p:blipFill>
              <a:blip r:embed="rId45"/>
              <a:stretch>
                <a:fillRect/>
              </a:stretch>
            </p:blipFill>
            <p:spPr>
              <a:xfrm>
                <a:off x="3059696" y="5453057"/>
                <a:ext cx="1653480" cy="2037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427" name="Ink 426"/>
              <p14:cNvContentPartPr/>
              <p14:nvPr/>
            </p14:nvContentPartPr>
            <p14:xfrm>
              <a:off x="3086696" y="5589857"/>
              <a:ext cx="321480" cy="105480"/>
            </p14:xfrm>
          </p:contentPart>
        </mc:Choice>
        <mc:Fallback xmlns="">
          <p:pic>
            <p:nvPicPr>
              <p:cNvPr id="427" name="Ink 426"/>
              <p:cNvPicPr/>
              <p:nvPr/>
            </p:nvPicPr>
            <p:blipFill>
              <a:blip r:embed="rId47"/>
              <a:stretch>
                <a:fillRect/>
              </a:stretch>
            </p:blipFill>
            <p:spPr>
              <a:xfrm>
                <a:off x="3075896" y="5583017"/>
                <a:ext cx="344880" cy="1249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428" name="Ink 427"/>
              <p14:cNvContentPartPr/>
              <p14:nvPr/>
            </p14:nvContentPartPr>
            <p14:xfrm>
              <a:off x="3140696" y="5652857"/>
              <a:ext cx="1756080" cy="152640"/>
            </p14:xfrm>
          </p:contentPart>
        </mc:Choice>
        <mc:Fallback xmlns="">
          <p:pic>
            <p:nvPicPr>
              <p:cNvPr id="428" name="Ink 427"/>
              <p:cNvPicPr/>
              <p:nvPr/>
            </p:nvPicPr>
            <p:blipFill>
              <a:blip r:embed="rId49"/>
              <a:stretch>
                <a:fillRect/>
              </a:stretch>
            </p:blipFill>
            <p:spPr>
              <a:xfrm>
                <a:off x="3133496" y="5642417"/>
                <a:ext cx="1776600" cy="17640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452" name="Ink 451"/>
              <p14:cNvContentPartPr/>
              <p14:nvPr/>
            </p14:nvContentPartPr>
            <p14:xfrm>
              <a:off x="3949976" y="5235257"/>
              <a:ext cx="29880" cy="266040"/>
            </p14:xfrm>
          </p:contentPart>
        </mc:Choice>
        <mc:Fallback xmlns="">
          <p:pic>
            <p:nvPicPr>
              <p:cNvPr id="452" name="Ink 451"/>
              <p:cNvPicPr/>
              <p:nvPr/>
            </p:nvPicPr>
            <p:blipFill>
              <a:blip r:embed="rId51"/>
              <a:stretch>
                <a:fillRect/>
              </a:stretch>
            </p:blipFill>
            <p:spPr>
              <a:xfrm>
                <a:off x="3940976" y="5223737"/>
                <a:ext cx="51840" cy="28584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455" name="Ink 454"/>
              <p14:cNvContentPartPr/>
              <p14:nvPr/>
            </p14:nvContentPartPr>
            <p14:xfrm>
              <a:off x="2724896" y="5563937"/>
              <a:ext cx="1978920" cy="197640"/>
            </p14:xfrm>
          </p:contentPart>
        </mc:Choice>
        <mc:Fallback xmlns="">
          <p:pic>
            <p:nvPicPr>
              <p:cNvPr id="455" name="Ink 454"/>
              <p:cNvPicPr/>
              <p:nvPr/>
            </p:nvPicPr>
            <p:blipFill>
              <a:blip r:embed="rId53"/>
              <a:stretch>
                <a:fillRect/>
              </a:stretch>
            </p:blipFill>
            <p:spPr>
              <a:xfrm>
                <a:off x="2719496" y="5549537"/>
                <a:ext cx="1996200" cy="21852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458" name="Ink 457"/>
              <p14:cNvContentPartPr/>
              <p14:nvPr/>
            </p14:nvContentPartPr>
            <p14:xfrm>
              <a:off x="3848096" y="5842577"/>
              <a:ext cx="666382" cy="360720"/>
            </p14:xfrm>
          </p:contentPart>
        </mc:Choice>
        <mc:Fallback xmlns="">
          <p:pic>
            <p:nvPicPr>
              <p:cNvPr id="458" name="Ink 457"/>
              <p:cNvPicPr/>
              <p:nvPr/>
            </p:nvPicPr>
            <p:blipFill>
              <a:blip r:embed="rId55"/>
              <a:stretch>
                <a:fillRect/>
              </a:stretch>
            </p:blipFill>
            <p:spPr>
              <a:xfrm>
                <a:off x="3842696" y="5834657"/>
                <a:ext cx="677182" cy="37944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514" name="Ink 513"/>
              <p14:cNvContentPartPr/>
              <p14:nvPr/>
            </p14:nvContentPartPr>
            <p14:xfrm>
              <a:off x="1530776" y="4986857"/>
              <a:ext cx="2851560" cy="55800"/>
            </p14:xfrm>
          </p:contentPart>
        </mc:Choice>
        <mc:Fallback xmlns="">
          <p:pic>
            <p:nvPicPr>
              <p:cNvPr id="514" name="Ink 513"/>
              <p:cNvPicPr/>
              <p:nvPr/>
            </p:nvPicPr>
            <p:blipFill>
              <a:blip r:embed="rId57"/>
              <a:stretch>
                <a:fillRect/>
              </a:stretch>
            </p:blipFill>
            <p:spPr>
              <a:xfrm>
                <a:off x="1517816" y="4974617"/>
                <a:ext cx="2876760" cy="7992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515" name="Ink 514"/>
              <p14:cNvContentPartPr/>
              <p14:nvPr/>
            </p14:nvContentPartPr>
            <p14:xfrm>
              <a:off x="1253216" y="5233817"/>
              <a:ext cx="174240" cy="136080"/>
            </p14:xfrm>
          </p:contentPart>
        </mc:Choice>
        <mc:Fallback xmlns="">
          <p:pic>
            <p:nvPicPr>
              <p:cNvPr id="515" name="Ink 514"/>
              <p:cNvPicPr/>
              <p:nvPr/>
            </p:nvPicPr>
            <p:blipFill>
              <a:blip r:embed="rId59"/>
              <a:stretch>
                <a:fillRect/>
              </a:stretch>
            </p:blipFill>
            <p:spPr>
              <a:xfrm>
                <a:off x="1239176" y="5221217"/>
                <a:ext cx="196200" cy="16272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516" name="Ink 515"/>
              <p14:cNvContentPartPr/>
              <p14:nvPr/>
            </p14:nvContentPartPr>
            <p14:xfrm>
              <a:off x="1306856" y="5261897"/>
              <a:ext cx="531720" cy="43560"/>
            </p14:xfrm>
          </p:contentPart>
        </mc:Choice>
        <mc:Fallback xmlns="">
          <p:pic>
            <p:nvPicPr>
              <p:cNvPr id="516" name="Ink 515"/>
              <p:cNvPicPr/>
              <p:nvPr/>
            </p:nvPicPr>
            <p:blipFill>
              <a:blip r:embed="rId61"/>
              <a:stretch>
                <a:fillRect/>
              </a:stretch>
            </p:blipFill>
            <p:spPr>
              <a:xfrm>
                <a:off x="1294616" y="5251097"/>
                <a:ext cx="553320" cy="6588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518" name="Ink 517"/>
              <p14:cNvContentPartPr/>
              <p14:nvPr/>
            </p14:nvContentPartPr>
            <p14:xfrm>
              <a:off x="894296" y="5726297"/>
              <a:ext cx="440640" cy="180000"/>
            </p14:xfrm>
          </p:contentPart>
        </mc:Choice>
        <mc:Fallback xmlns="">
          <p:pic>
            <p:nvPicPr>
              <p:cNvPr id="518" name="Ink 517"/>
              <p:cNvPicPr/>
              <p:nvPr/>
            </p:nvPicPr>
            <p:blipFill>
              <a:blip r:embed="rId63"/>
              <a:stretch>
                <a:fillRect/>
              </a:stretch>
            </p:blipFill>
            <p:spPr>
              <a:xfrm>
                <a:off x="882056" y="5720897"/>
                <a:ext cx="466200" cy="19836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519" name="Ink 518"/>
              <p14:cNvContentPartPr/>
              <p14:nvPr/>
            </p14:nvContentPartPr>
            <p14:xfrm>
              <a:off x="1181576" y="5674817"/>
              <a:ext cx="944280" cy="66600"/>
            </p14:xfrm>
          </p:contentPart>
        </mc:Choice>
        <mc:Fallback xmlns="">
          <p:pic>
            <p:nvPicPr>
              <p:cNvPr id="519" name="Ink 518"/>
              <p:cNvPicPr/>
              <p:nvPr/>
            </p:nvPicPr>
            <p:blipFill>
              <a:blip r:embed="rId65"/>
              <a:stretch>
                <a:fillRect/>
              </a:stretch>
            </p:blipFill>
            <p:spPr>
              <a:xfrm>
                <a:off x="1170056" y="5666177"/>
                <a:ext cx="960840" cy="8676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520" name="Ink 519"/>
              <p14:cNvContentPartPr/>
              <p14:nvPr/>
            </p14:nvContentPartPr>
            <p14:xfrm>
              <a:off x="1113896" y="5723777"/>
              <a:ext cx="132480" cy="46440"/>
            </p14:xfrm>
          </p:contentPart>
        </mc:Choice>
        <mc:Fallback xmlns="">
          <p:pic>
            <p:nvPicPr>
              <p:cNvPr id="520" name="Ink 519"/>
              <p:cNvPicPr/>
              <p:nvPr/>
            </p:nvPicPr>
            <p:blipFill>
              <a:blip r:embed="rId67"/>
              <a:stretch>
                <a:fillRect/>
              </a:stretch>
            </p:blipFill>
            <p:spPr>
              <a:xfrm>
                <a:off x="1107776" y="5713337"/>
                <a:ext cx="148320" cy="6408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521" name="Ink 520"/>
              <p14:cNvContentPartPr/>
              <p14:nvPr/>
            </p14:nvContentPartPr>
            <p14:xfrm>
              <a:off x="4212776" y="5025377"/>
              <a:ext cx="636120" cy="25200"/>
            </p14:xfrm>
          </p:contentPart>
        </mc:Choice>
        <mc:Fallback xmlns="">
          <p:pic>
            <p:nvPicPr>
              <p:cNvPr id="521" name="Ink 520"/>
              <p:cNvPicPr/>
              <p:nvPr/>
            </p:nvPicPr>
            <p:blipFill>
              <a:blip r:embed="rId69"/>
              <a:stretch>
                <a:fillRect/>
              </a:stretch>
            </p:blipFill>
            <p:spPr>
              <a:xfrm>
                <a:off x="4204856" y="5019257"/>
                <a:ext cx="653760" cy="4032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523" name="Ink 522"/>
              <p14:cNvContentPartPr/>
              <p14:nvPr/>
            </p14:nvContentPartPr>
            <p14:xfrm>
              <a:off x="7396976" y="4498697"/>
              <a:ext cx="526320" cy="93240"/>
            </p14:xfrm>
          </p:contentPart>
        </mc:Choice>
        <mc:Fallback xmlns="">
          <p:pic>
            <p:nvPicPr>
              <p:cNvPr id="523" name="Ink 522"/>
              <p:cNvPicPr/>
              <p:nvPr/>
            </p:nvPicPr>
            <p:blipFill>
              <a:blip r:embed="rId71"/>
              <a:stretch>
                <a:fillRect/>
              </a:stretch>
            </p:blipFill>
            <p:spPr>
              <a:xfrm>
                <a:off x="7385096" y="4493657"/>
                <a:ext cx="546840" cy="11016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525" name="Ink 524"/>
              <p14:cNvContentPartPr/>
              <p14:nvPr/>
            </p14:nvContentPartPr>
            <p14:xfrm>
              <a:off x="8748776" y="4333097"/>
              <a:ext cx="5040" cy="9360"/>
            </p14:xfrm>
          </p:contentPart>
        </mc:Choice>
        <mc:Fallback xmlns="">
          <p:pic>
            <p:nvPicPr>
              <p:cNvPr id="525" name="Ink 524"/>
              <p:cNvPicPr/>
              <p:nvPr/>
            </p:nvPicPr>
            <p:blipFill>
              <a:blip r:embed="rId73"/>
              <a:stretch>
                <a:fillRect/>
              </a:stretch>
            </p:blipFill>
            <p:spPr>
              <a:xfrm>
                <a:off x="8741216" y="4326257"/>
                <a:ext cx="21240" cy="2376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526" name="Ink 525"/>
              <p14:cNvContentPartPr/>
              <p14:nvPr/>
            </p14:nvContentPartPr>
            <p14:xfrm>
              <a:off x="1859816" y="5818097"/>
              <a:ext cx="259560" cy="318960"/>
            </p14:xfrm>
          </p:contentPart>
        </mc:Choice>
        <mc:Fallback xmlns="">
          <p:pic>
            <p:nvPicPr>
              <p:cNvPr id="526" name="Ink 525"/>
              <p:cNvPicPr/>
              <p:nvPr/>
            </p:nvPicPr>
            <p:blipFill>
              <a:blip r:embed="rId75"/>
              <a:stretch>
                <a:fillRect/>
              </a:stretch>
            </p:blipFill>
            <p:spPr>
              <a:xfrm>
                <a:off x="1847576" y="5808017"/>
                <a:ext cx="276840" cy="33444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527" name="Ink 526"/>
              <p14:cNvContentPartPr/>
              <p14:nvPr/>
            </p14:nvContentPartPr>
            <p14:xfrm>
              <a:off x="2658296" y="5571497"/>
              <a:ext cx="84960" cy="467280"/>
            </p14:xfrm>
          </p:contentPart>
        </mc:Choice>
        <mc:Fallback xmlns="">
          <p:pic>
            <p:nvPicPr>
              <p:cNvPr id="527" name="Ink 526"/>
              <p:cNvPicPr/>
              <p:nvPr/>
            </p:nvPicPr>
            <p:blipFill>
              <a:blip r:embed="rId77"/>
              <a:stretch>
                <a:fillRect/>
              </a:stretch>
            </p:blipFill>
            <p:spPr>
              <a:xfrm>
                <a:off x="2651456" y="5566457"/>
                <a:ext cx="106920" cy="48168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528" name="Ink 527"/>
              <p14:cNvContentPartPr/>
              <p14:nvPr/>
            </p14:nvContentPartPr>
            <p14:xfrm>
              <a:off x="3876896" y="5447297"/>
              <a:ext cx="59400" cy="40320"/>
            </p14:xfrm>
          </p:contentPart>
        </mc:Choice>
        <mc:Fallback xmlns="">
          <p:pic>
            <p:nvPicPr>
              <p:cNvPr id="528" name="Ink 527"/>
              <p:cNvPicPr/>
              <p:nvPr/>
            </p:nvPicPr>
            <p:blipFill>
              <a:blip r:embed="rId79"/>
              <a:stretch>
                <a:fillRect/>
              </a:stretch>
            </p:blipFill>
            <p:spPr>
              <a:xfrm>
                <a:off x="3867176" y="5437577"/>
                <a:ext cx="73800" cy="5508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531" name="Ink 530"/>
              <p14:cNvContentPartPr/>
              <p14:nvPr/>
            </p14:nvContentPartPr>
            <p14:xfrm>
              <a:off x="4016936" y="5432177"/>
              <a:ext cx="30960" cy="82800"/>
            </p14:xfrm>
          </p:contentPart>
        </mc:Choice>
        <mc:Fallback xmlns="">
          <p:pic>
            <p:nvPicPr>
              <p:cNvPr id="531" name="Ink 530"/>
              <p:cNvPicPr/>
              <p:nvPr/>
            </p:nvPicPr>
            <p:blipFill>
              <a:blip r:embed="rId81"/>
              <a:stretch>
                <a:fillRect/>
              </a:stretch>
            </p:blipFill>
            <p:spPr>
              <a:xfrm>
                <a:off x="4012256" y="5419217"/>
                <a:ext cx="48960" cy="10044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533" name="Ink 532"/>
              <p14:cNvContentPartPr/>
              <p14:nvPr/>
            </p14:nvContentPartPr>
            <p14:xfrm>
              <a:off x="4168856" y="5589137"/>
              <a:ext cx="170280" cy="59400"/>
            </p14:xfrm>
          </p:contentPart>
        </mc:Choice>
        <mc:Fallback xmlns="">
          <p:pic>
            <p:nvPicPr>
              <p:cNvPr id="533" name="Ink 532"/>
              <p:cNvPicPr/>
              <p:nvPr/>
            </p:nvPicPr>
            <p:blipFill>
              <a:blip r:embed="rId83"/>
              <a:stretch>
                <a:fillRect/>
              </a:stretch>
            </p:blipFill>
            <p:spPr>
              <a:xfrm>
                <a:off x="4158056" y="5577617"/>
                <a:ext cx="191880" cy="7920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534" name="Ink 533"/>
              <p14:cNvContentPartPr/>
              <p14:nvPr/>
            </p14:nvContentPartPr>
            <p14:xfrm>
              <a:off x="4040336" y="5598137"/>
              <a:ext cx="166320" cy="288000"/>
            </p14:xfrm>
          </p:contentPart>
        </mc:Choice>
        <mc:Fallback xmlns="">
          <p:pic>
            <p:nvPicPr>
              <p:cNvPr id="534" name="Ink 533"/>
              <p:cNvPicPr/>
              <p:nvPr/>
            </p:nvPicPr>
            <p:blipFill>
              <a:blip r:embed="rId85"/>
              <a:stretch>
                <a:fillRect/>
              </a:stretch>
            </p:blipFill>
            <p:spPr>
              <a:xfrm>
                <a:off x="4030616" y="5583017"/>
                <a:ext cx="189360" cy="31536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536" name="Ink 535"/>
              <p14:cNvContentPartPr/>
              <p14:nvPr/>
            </p14:nvContentPartPr>
            <p14:xfrm>
              <a:off x="2450216" y="4965617"/>
              <a:ext cx="260280" cy="1256760"/>
            </p14:xfrm>
          </p:contentPart>
        </mc:Choice>
        <mc:Fallback xmlns="">
          <p:pic>
            <p:nvPicPr>
              <p:cNvPr id="536" name="Ink 535"/>
              <p:cNvPicPr/>
              <p:nvPr/>
            </p:nvPicPr>
            <p:blipFill>
              <a:blip r:embed="rId87"/>
              <a:stretch>
                <a:fillRect/>
              </a:stretch>
            </p:blipFill>
            <p:spPr>
              <a:xfrm>
                <a:off x="2444456" y="4957337"/>
                <a:ext cx="279720" cy="127044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552" name="Ink 551"/>
              <p14:cNvContentPartPr/>
              <p14:nvPr/>
            </p14:nvContentPartPr>
            <p14:xfrm>
              <a:off x="6397976" y="2845577"/>
              <a:ext cx="1588320" cy="1626120"/>
            </p14:xfrm>
          </p:contentPart>
        </mc:Choice>
        <mc:Fallback xmlns="">
          <p:pic>
            <p:nvPicPr>
              <p:cNvPr id="552" name="Ink 551"/>
              <p:cNvPicPr/>
              <p:nvPr/>
            </p:nvPicPr>
            <p:blipFill>
              <a:blip r:embed="rId89"/>
              <a:stretch>
                <a:fillRect/>
              </a:stretch>
            </p:blipFill>
            <p:spPr>
              <a:xfrm>
                <a:off x="6385736" y="2831897"/>
                <a:ext cx="1609560" cy="164592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553" name="Ink 552"/>
              <p14:cNvContentPartPr/>
              <p14:nvPr/>
            </p14:nvContentPartPr>
            <p14:xfrm>
              <a:off x="6443336" y="4306457"/>
              <a:ext cx="821880" cy="114840"/>
            </p14:xfrm>
          </p:contentPart>
        </mc:Choice>
        <mc:Fallback xmlns="">
          <p:pic>
            <p:nvPicPr>
              <p:cNvPr id="553" name="Ink 552"/>
              <p:cNvPicPr/>
              <p:nvPr/>
            </p:nvPicPr>
            <p:blipFill>
              <a:blip r:embed="rId91"/>
              <a:stretch>
                <a:fillRect/>
              </a:stretch>
            </p:blipFill>
            <p:spPr>
              <a:xfrm>
                <a:off x="6433976" y="4301417"/>
                <a:ext cx="840600" cy="13392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554" name="Ink 553"/>
              <p14:cNvContentPartPr/>
              <p14:nvPr/>
            </p14:nvContentPartPr>
            <p14:xfrm>
              <a:off x="6658976" y="4356137"/>
              <a:ext cx="860040" cy="132840"/>
            </p14:xfrm>
          </p:contentPart>
        </mc:Choice>
        <mc:Fallback xmlns="">
          <p:pic>
            <p:nvPicPr>
              <p:cNvPr id="554" name="Ink 553"/>
              <p:cNvPicPr/>
              <p:nvPr/>
            </p:nvPicPr>
            <p:blipFill>
              <a:blip r:embed="rId93"/>
              <a:stretch>
                <a:fillRect/>
              </a:stretch>
            </p:blipFill>
            <p:spPr>
              <a:xfrm>
                <a:off x="6649256" y="4347857"/>
                <a:ext cx="875160" cy="151560"/>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558" name="Ink 557"/>
              <p14:cNvContentPartPr/>
              <p14:nvPr/>
            </p14:nvContentPartPr>
            <p14:xfrm>
              <a:off x="7484096" y="104897"/>
              <a:ext cx="3817440" cy="1558800"/>
            </p14:xfrm>
          </p:contentPart>
        </mc:Choice>
        <mc:Fallback xmlns="">
          <p:pic>
            <p:nvPicPr>
              <p:cNvPr id="558" name="Ink 557"/>
              <p:cNvPicPr/>
              <p:nvPr/>
            </p:nvPicPr>
            <p:blipFill>
              <a:blip r:embed="rId95"/>
              <a:stretch>
                <a:fillRect/>
              </a:stretch>
            </p:blipFill>
            <p:spPr>
              <a:xfrm>
                <a:off x="7470056" y="93737"/>
                <a:ext cx="3846600" cy="158616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559" name="Ink 558"/>
              <p14:cNvContentPartPr/>
              <p14:nvPr/>
            </p14:nvContentPartPr>
            <p14:xfrm>
              <a:off x="10719056" y="2195417"/>
              <a:ext cx="37440" cy="78120"/>
            </p14:xfrm>
          </p:contentPart>
        </mc:Choice>
        <mc:Fallback xmlns="">
          <p:pic>
            <p:nvPicPr>
              <p:cNvPr id="559" name="Ink 558"/>
              <p:cNvPicPr/>
              <p:nvPr/>
            </p:nvPicPr>
            <p:blipFill>
              <a:blip r:embed="rId97"/>
              <a:stretch>
                <a:fillRect/>
              </a:stretch>
            </p:blipFill>
            <p:spPr>
              <a:xfrm>
                <a:off x="10713656" y="2185697"/>
                <a:ext cx="52560" cy="9288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25"/>
                                        </p:tgtEl>
                                        <p:attrNameLst>
                                          <p:attrName>style.visibility</p:attrName>
                                        </p:attrNameLst>
                                      </p:cBhvr>
                                      <p:to>
                                        <p:strVal val="visible"/>
                                      </p:to>
                                    </p:set>
                                    <p:anim calcmode="lin" valueType="num">
                                      <p:cBhvr additive="base">
                                        <p:cTn id="7" dur="1000"/>
                                        <p:tgtEl>
                                          <p:spTgt spid="12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24">
                                            <p:txEl>
                                              <p:pRg st="0" end="0"/>
                                            </p:txEl>
                                          </p:spTgt>
                                        </p:tgtEl>
                                        <p:attrNameLst>
                                          <p:attrName>style.visibility</p:attrName>
                                        </p:attrNameLst>
                                      </p:cBhvr>
                                      <p:to>
                                        <p:strVal val="visible"/>
                                      </p:to>
                                    </p:set>
                                    <p:anim calcmode="lin" valueType="num">
                                      <p:cBhvr additive="base">
                                        <p:cTn id="12" dur="1000"/>
                                        <p:tgtEl>
                                          <p:spTgt spid="124">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24">
                                            <p:txEl>
                                              <p:pRg st="1" end="1"/>
                                            </p:txEl>
                                          </p:spTgt>
                                        </p:tgtEl>
                                        <p:attrNameLst>
                                          <p:attrName>style.visibility</p:attrName>
                                        </p:attrNameLst>
                                      </p:cBhvr>
                                      <p:to>
                                        <p:strVal val="visible"/>
                                      </p:to>
                                    </p:set>
                                    <p:anim calcmode="lin" valueType="num">
                                      <p:cBhvr additive="base">
                                        <p:cTn id="17" dur="1000"/>
                                        <p:tgtEl>
                                          <p:spTgt spid="124">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24">
                                            <p:txEl>
                                              <p:pRg st="2" end="2"/>
                                            </p:txEl>
                                          </p:spTgt>
                                        </p:tgtEl>
                                        <p:attrNameLst>
                                          <p:attrName>style.visibility</p:attrName>
                                        </p:attrNameLst>
                                      </p:cBhvr>
                                      <p:to>
                                        <p:strVal val="visible"/>
                                      </p:to>
                                    </p:set>
                                    <p:anim calcmode="lin" valueType="num">
                                      <p:cBhvr additive="base">
                                        <p:cTn id="22" dur="1000"/>
                                        <p:tgtEl>
                                          <p:spTgt spid="124">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24">
                                            <p:txEl>
                                              <p:pRg st="3" end="3"/>
                                            </p:txEl>
                                          </p:spTgt>
                                        </p:tgtEl>
                                        <p:attrNameLst>
                                          <p:attrName>style.visibility</p:attrName>
                                        </p:attrNameLst>
                                      </p:cBhvr>
                                      <p:to>
                                        <p:strVal val="visible"/>
                                      </p:to>
                                    </p:set>
                                    <p:anim calcmode="lin" valueType="num">
                                      <p:cBhvr additive="base">
                                        <p:cTn id="27" dur="1000"/>
                                        <p:tgtEl>
                                          <p:spTgt spid="124">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8" name="Ink 7"/>
              <p14:cNvContentPartPr/>
              <p14:nvPr/>
            </p14:nvContentPartPr>
            <p14:xfrm>
              <a:off x="1670838" y="776364"/>
              <a:ext cx="4368960" cy="151920"/>
            </p14:xfrm>
          </p:contentPart>
        </mc:Choice>
        <mc:Fallback xmlns="">
          <p:pic>
            <p:nvPicPr>
              <p:cNvPr id="8" name="Ink 7"/>
              <p:cNvPicPr/>
              <p:nvPr/>
            </p:nvPicPr>
            <p:blipFill>
              <a:blip r:embed="rId3"/>
              <a:stretch>
                <a:fillRect/>
              </a:stretch>
            </p:blipFill>
            <p:spPr>
              <a:xfrm>
                <a:off x="1659678" y="764844"/>
                <a:ext cx="4385160" cy="1684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9" name="Ink 8"/>
              <p14:cNvContentPartPr/>
              <p14:nvPr/>
            </p14:nvContentPartPr>
            <p14:xfrm>
              <a:off x="6473598" y="824964"/>
              <a:ext cx="1297800" cy="58680"/>
            </p14:xfrm>
          </p:contentPart>
        </mc:Choice>
        <mc:Fallback xmlns="">
          <p:pic>
            <p:nvPicPr>
              <p:cNvPr id="9" name="Ink 8"/>
              <p:cNvPicPr/>
              <p:nvPr/>
            </p:nvPicPr>
            <p:blipFill>
              <a:blip r:embed="rId5"/>
              <a:stretch>
                <a:fillRect/>
              </a:stretch>
            </p:blipFill>
            <p:spPr>
              <a:xfrm>
                <a:off x="6468558" y="814524"/>
                <a:ext cx="13107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5" name="Ink 14"/>
              <p14:cNvContentPartPr/>
              <p14:nvPr/>
            </p14:nvContentPartPr>
            <p14:xfrm>
              <a:off x="5912358" y="819924"/>
              <a:ext cx="4509000" cy="194040"/>
            </p14:xfrm>
          </p:contentPart>
        </mc:Choice>
        <mc:Fallback xmlns="">
          <p:pic>
            <p:nvPicPr>
              <p:cNvPr id="15" name="Ink 14"/>
              <p:cNvPicPr/>
              <p:nvPr/>
            </p:nvPicPr>
            <p:blipFill>
              <a:blip r:embed="rId7"/>
              <a:stretch>
                <a:fillRect/>
              </a:stretch>
            </p:blipFill>
            <p:spPr>
              <a:xfrm>
                <a:off x="5907678" y="815244"/>
                <a:ext cx="4521240" cy="2124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5" name="Ink 24"/>
              <p14:cNvContentPartPr/>
              <p14:nvPr/>
            </p14:nvContentPartPr>
            <p14:xfrm>
              <a:off x="4245198" y="507804"/>
              <a:ext cx="3707640" cy="977040"/>
            </p14:xfrm>
          </p:contentPart>
        </mc:Choice>
        <mc:Fallback xmlns="">
          <p:pic>
            <p:nvPicPr>
              <p:cNvPr id="25" name="Ink 24"/>
              <p:cNvPicPr/>
              <p:nvPr/>
            </p:nvPicPr>
            <p:blipFill>
              <a:blip r:embed="rId9"/>
              <a:stretch>
                <a:fillRect/>
              </a:stretch>
            </p:blipFill>
            <p:spPr>
              <a:xfrm>
                <a:off x="4234758" y="494844"/>
                <a:ext cx="3722760" cy="10044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7" name="Ink 26"/>
              <p14:cNvContentPartPr/>
              <p14:nvPr/>
            </p14:nvContentPartPr>
            <p14:xfrm>
              <a:off x="4309998" y="1251924"/>
              <a:ext cx="3474720" cy="81720"/>
            </p14:xfrm>
          </p:contentPart>
        </mc:Choice>
        <mc:Fallback xmlns="">
          <p:pic>
            <p:nvPicPr>
              <p:cNvPr id="27" name="Ink 26"/>
              <p:cNvPicPr/>
              <p:nvPr/>
            </p:nvPicPr>
            <p:blipFill>
              <a:blip r:embed="rId11"/>
              <a:stretch>
                <a:fillRect/>
              </a:stretch>
            </p:blipFill>
            <p:spPr>
              <a:xfrm>
                <a:off x="4300278" y="1239324"/>
                <a:ext cx="3496680" cy="1040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8" name="Ink 27"/>
              <p14:cNvContentPartPr/>
              <p14:nvPr/>
            </p14:nvContentPartPr>
            <p14:xfrm>
              <a:off x="4294518" y="1291164"/>
              <a:ext cx="3614760" cy="146880"/>
            </p14:xfrm>
          </p:contentPart>
        </mc:Choice>
        <mc:Fallback xmlns="">
          <p:pic>
            <p:nvPicPr>
              <p:cNvPr id="28" name="Ink 27"/>
              <p:cNvPicPr/>
              <p:nvPr/>
            </p:nvPicPr>
            <p:blipFill>
              <a:blip r:embed="rId13"/>
              <a:stretch>
                <a:fillRect/>
              </a:stretch>
            </p:blipFill>
            <p:spPr>
              <a:xfrm>
                <a:off x="4266438" y="1242564"/>
                <a:ext cx="3668400" cy="2491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9" name="Ink 28"/>
              <p14:cNvContentPartPr/>
              <p14:nvPr/>
            </p14:nvContentPartPr>
            <p14:xfrm>
              <a:off x="4595478" y="1310964"/>
              <a:ext cx="309960" cy="20520"/>
            </p14:xfrm>
          </p:contentPart>
        </mc:Choice>
        <mc:Fallback xmlns="">
          <p:pic>
            <p:nvPicPr>
              <p:cNvPr id="29" name="Ink 28"/>
              <p:cNvPicPr/>
              <p:nvPr/>
            </p:nvPicPr>
            <p:blipFill>
              <a:blip r:embed="rId15"/>
              <a:stretch>
                <a:fillRect/>
              </a:stretch>
            </p:blipFill>
            <p:spPr>
              <a:xfrm>
                <a:off x="4582158" y="1273524"/>
                <a:ext cx="335880" cy="93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38" name="Ink 37"/>
              <p14:cNvContentPartPr/>
              <p14:nvPr/>
            </p14:nvContentPartPr>
            <p14:xfrm>
              <a:off x="7989918" y="1184244"/>
              <a:ext cx="2191320" cy="506880"/>
            </p14:xfrm>
          </p:contentPart>
        </mc:Choice>
        <mc:Fallback xmlns="">
          <p:pic>
            <p:nvPicPr>
              <p:cNvPr id="38" name="Ink 37"/>
              <p:cNvPicPr/>
              <p:nvPr/>
            </p:nvPicPr>
            <p:blipFill>
              <a:blip r:embed="rId17"/>
              <a:stretch>
                <a:fillRect/>
              </a:stretch>
            </p:blipFill>
            <p:spPr>
              <a:xfrm>
                <a:off x="7977318" y="1171644"/>
                <a:ext cx="2209320" cy="531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2" name="Ink 41"/>
              <p14:cNvContentPartPr/>
              <p14:nvPr/>
            </p14:nvContentPartPr>
            <p14:xfrm>
              <a:off x="1924638" y="5168364"/>
              <a:ext cx="4783680" cy="96120"/>
            </p14:xfrm>
          </p:contentPart>
        </mc:Choice>
        <mc:Fallback xmlns="">
          <p:pic>
            <p:nvPicPr>
              <p:cNvPr id="42" name="Ink 41"/>
              <p:cNvPicPr/>
              <p:nvPr/>
            </p:nvPicPr>
            <p:blipFill>
              <a:blip r:embed="rId19"/>
              <a:stretch>
                <a:fillRect/>
              </a:stretch>
            </p:blipFill>
            <p:spPr>
              <a:xfrm>
                <a:off x="1913478" y="5155044"/>
                <a:ext cx="4807080" cy="1227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3" name="Ink 42"/>
              <p14:cNvContentPartPr/>
              <p14:nvPr/>
            </p14:nvContentPartPr>
            <p14:xfrm>
              <a:off x="6734238" y="5109684"/>
              <a:ext cx="4514400" cy="137520"/>
            </p14:xfrm>
          </p:contentPart>
        </mc:Choice>
        <mc:Fallback xmlns="">
          <p:pic>
            <p:nvPicPr>
              <p:cNvPr id="43" name="Ink 42"/>
              <p:cNvPicPr/>
              <p:nvPr/>
            </p:nvPicPr>
            <p:blipFill>
              <a:blip r:embed="rId21"/>
              <a:stretch>
                <a:fillRect/>
              </a:stretch>
            </p:blipFill>
            <p:spPr>
              <a:xfrm>
                <a:off x="6726678" y="5098884"/>
                <a:ext cx="4532400" cy="16056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62" name="Ink 61"/>
              <p14:cNvContentPartPr/>
              <p14:nvPr/>
            </p14:nvContentPartPr>
            <p14:xfrm>
              <a:off x="10677318" y="4909884"/>
              <a:ext cx="322920" cy="1085760"/>
            </p14:xfrm>
          </p:contentPart>
        </mc:Choice>
        <mc:Fallback xmlns="">
          <p:pic>
            <p:nvPicPr>
              <p:cNvPr id="62" name="Ink 61"/>
              <p:cNvPicPr/>
              <p:nvPr/>
            </p:nvPicPr>
            <p:blipFill>
              <a:blip r:embed="rId23"/>
              <a:stretch>
                <a:fillRect/>
              </a:stretch>
            </p:blipFill>
            <p:spPr>
              <a:xfrm>
                <a:off x="10666158" y="4897284"/>
                <a:ext cx="345960" cy="11066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82" name="Ink 81"/>
              <p14:cNvContentPartPr/>
              <p14:nvPr/>
            </p14:nvContentPartPr>
            <p14:xfrm>
              <a:off x="105918" y="97764"/>
              <a:ext cx="342720" cy="484560"/>
            </p14:xfrm>
          </p:contentPart>
        </mc:Choice>
        <mc:Fallback xmlns="">
          <p:pic>
            <p:nvPicPr>
              <p:cNvPr id="82" name="Ink 81"/>
              <p:cNvPicPr/>
              <p:nvPr/>
            </p:nvPicPr>
            <p:blipFill>
              <a:blip r:embed="rId25"/>
              <a:stretch>
                <a:fillRect/>
              </a:stretch>
            </p:blipFill>
            <p:spPr>
              <a:xfrm>
                <a:off x="92958" y="87324"/>
                <a:ext cx="370080" cy="5086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83" name="Ink 82"/>
              <p14:cNvContentPartPr/>
              <p14:nvPr/>
            </p14:nvContentPartPr>
            <p14:xfrm>
              <a:off x="299598" y="246804"/>
              <a:ext cx="30600" cy="145440"/>
            </p14:xfrm>
          </p:contentPart>
        </mc:Choice>
        <mc:Fallback xmlns="">
          <p:pic>
            <p:nvPicPr>
              <p:cNvPr id="83" name="Ink 82"/>
              <p:cNvPicPr/>
              <p:nvPr/>
            </p:nvPicPr>
            <p:blipFill>
              <a:blip r:embed="rId27"/>
              <a:stretch>
                <a:fillRect/>
              </a:stretch>
            </p:blipFill>
            <p:spPr>
              <a:xfrm>
                <a:off x="289158" y="242124"/>
                <a:ext cx="45720" cy="1569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19" name="Ink 118"/>
              <p14:cNvContentPartPr/>
              <p14:nvPr/>
            </p14:nvContentPartPr>
            <p14:xfrm>
              <a:off x="4731558" y="3473484"/>
              <a:ext cx="335880" cy="36000"/>
            </p14:xfrm>
          </p:contentPart>
        </mc:Choice>
        <mc:Fallback xmlns="">
          <p:pic>
            <p:nvPicPr>
              <p:cNvPr id="119" name="Ink 118"/>
              <p:cNvPicPr/>
              <p:nvPr/>
            </p:nvPicPr>
            <p:blipFill>
              <a:blip r:embed="rId29"/>
              <a:stretch>
                <a:fillRect/>
              </a:stretch>
            </p:blipFill>
            <p:spPr>
              <a:xfrm>
                <a:off x="4726158" y="3467364"/>
                <a:ext cx="345960" cy="475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43" name="Ink 142"/>
              <p14:cNvContentPartPr/>
              <p14:nvPr/>
            </p14:nvContentPartPr>
            <p14:xfrm>
              <a:off x="7672038" y="809844"/>
              <a:ext cx="254520" cy="708120"/>
            </p14:xfrm>
          </p:contentPart>
        </mc:Choice>
        <mc:Fallback xmlns="">
          <p:pic>
            <p:nvPicPr>
              <p:cNvPr id="143" name="Ink 142"/>
              <p:cNvPicPr/>
              <p:nvPr/>
            </p:nvPicPr>
            <p:blipFill>
              <a:blip r:embed="rId31"/>
              <a:stretch>
                <a:fillRect/>
              </a:stretch>
            </p:blipFill>
            <p:spPr>
              <a:xfrm>
                <a:off x="7666638" y="802284"/>
                <a:ext cx="272880" cy="7279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44" name="Ink 143"/>
              <p14:cNvContentPartPr/>
              <p14:nvPr/>
            </p14:nvContentPartPr>
            <p14:xfrm>
              <a:off x="4254198" y="773844"/>
              <a:ext cx="70200" cy="606960"/>
            </p14:xfrm>
          </p:contentPart>
        </mc:Choice>
        <mc:Fallback xmlns="">
          <p:pic>
            <p:nvPicPr>
              <p:cNvPr id="144" name="Ink 143"/>
              <p:cNvPicPr/>
              <p:nvPr/>
            </p:nvPicPr>
            <p:blipFill>
              <a:blip r:embed="rId33"/>
              <a:stretch>
                <a:fillRect/>
              </a:stretch>
            </p:blipFill>
            <p:spPr>
              <a:xfrm>
                <a:off x="4245918" y="765204"/>
                <a:ext cx="90720" cy="6260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45" name="Ink 144"/>
              <p14:cNvContentPartPr/>
              <p14:nvPr/>
            </p14:nvContentPartPr>
            <p14:xfrm>
              <a:off x="7736118" y="2416457"/>
              <a:ext cx="3798338" cy="1047240"/>
            </p14:xfrm>
          </p:contentPart>
        </mc:Choice>
        <mc:Fallback xmlns="">
          <p:pic>
            <p:nvPicPr>
              <p:cNvPr id="145" name="Ink 144"/>
              <p:cNvPicPr/>
              <p:nvPr/>
            </p:nvPicPr>
            <p:blipFill>
              <a:blip r:embed="rId35"/>
              <a:stretch>
                <a:fillRect/>
              </a:stretch>
            </p:blipFill>
            <p:spPr>
              <a:xfrm>
                <a:off x="7724238" y="2404577"/>
                <a:ext cx="3815618" cy="10706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46" name="Ink 145"/>
              <p14:cNvContentPartPr/>
              <p14:nvPr/>
            </p14:nvContentPartPr>
            <p14:xfrm>
              <a:off x="6311958" y="3079284"/>
              <a:ext cx="1064880" cy="511560"/>
            </p14:xfrm>
          </p:contentPart>
        </mc:Choice>
        <mc:Fallback xmlns="">
          <p:pic>
            <p:nvPicPr>
              <p:cNvPr id="146" name="Ink 145"/>
              <p:cNvPicPr/>
              <p:nvPr/>
            </p:nvPicPr>
            <p:blipFill>
              <a:blip r:embed="rId37"/>
              <a:stretch>
                <a:fillRect/>
              </a:stretch>
            </p:blipFill>
            <p:spPr>
              <a:xfrm>
                <a:off x="6306558" y="3073884"/>
                <a:ext cx="1075320" cy="5220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48" name="Ink 147"/>
              <p14:cNvContentPartPr/>
              <p14:nvPr/>
            </p14:nvContentPartPr>
            <p14:xfrm>
              <a:off x="112398" y="887964"/>
              <a:ext cx="10176120" cy="4314960"/>
            </p14:xfrm>
          </p:contentPart>
        </mc:Choice>
        <mc:Fallback xmlns="">
          <p:pic>
            <p:nvPicPr>
              <p:cNvPr id="148" name="Ink 147"/>
              <p:cNvPicPr/>
              <p:nvPr/>
            </p:nvPicPr>
            <p:blipFill>
              <a:blip r:embed="rId39"/>
              <a:stretch>
                <a:fillRect/>
              </a:stretch>
            </p:blipFill>
            <p:spPr>
              <a:xfrm>
                <a:off x="97998" y="878964"/>
                <a:ext cx="10195560" cy="43372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62" name="Ink 161"/>
              <p14:cNvContentPartPr/>
              <p14:nvPr/>
            </p14:nvContentPartPr>
            <p14:xfrm>
              <a:off x="3983816" y="1965377"/>
              <a:ext cx="883080" cy="446760"/>
            </p14:xfrm>
          </p:contentPart>
        </mc:Choice>
        <mc:Fallback xmlns="">
          <p:pic>
            <p:nvPicPr>
              <p:cNvPr id="162" name="Ink 161"/>
              <p:cNvPicPr/>
              <p:nvPr/>
            </p:nvPicPr>
            <p:blipFill>
              <a:blip r:embed="rId41"/>
              <a:stretch>
                <a:fillRect/>
              </a:stretch>
            </p:blipFill>
            <p:spPr>
              <a:xfrm>
                <a:off x="3976976" y="1957097"/>
                <a:ext cx="902520" cy="46908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63" name="Ink 162"/>
              <p14:cNvContentPartPr/>
              <p14:nvPr/>
            </p14:nvContentPartPr>
            <p14:xfrm>
              <a:off x="4032056" y="1981577"/>
              <a:ext cx="1307880" cy="52200"/>
            </p14:xfrm>
          </p:contentPart>
        </mc:Choice>
        <mc:Fallback xmlns="">
          <p:pic>
            <p:nvPicPr>
              <p:cNvPr id="163" name="Ink 162"/>
              <p:cNvPicPr/>
              <p:nvPr/>
            </p:nvPicPr>
            <p:blipFill>
              <a:blip r:embed="rId43"/>
              <a:stretch>
                <a:fillRect/>
              </a:stretch>
            </p:blipFill>
            <p:spPr>
              <a:xfrm>
                <a:off x="4022336" y="1970057"/>
                <a:ext cx="1330200" cy="7632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66" name="Ink 165"/>
              <p14:cNvContentPartPr/>
              <p14:nvPr/>
            </p14:nvContentPartPr>
            <p14:xfrm>
              <a:off x="5268656" y="2001737"/>
              <a:ext cx="3197520" cy="60120"/>
            </p14:xfrm>
          </p:contentPart>
        </mc:Choice>
        <mc:Fallback xmlns="">
          <p:pic>
            <p:nvPicPr>
              <p:cNvPr id="166" name="Ink 165"/>
              <p:cNvPicPr/>
              <p:nvPr/>
            </p:nvPicPr>
            <p:blipFill>
              <a:blip r:embed="rId45"/>
              <a:stretch>
                <a:fillRect/>
              </a:stretch>
            </p:blipFill>
            <p:spPr>
              <a:xfrm>
                <a:off x="5261096" y="1994177"/>
                <a:ext cx="3217680" cy="7992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91" name="Ink 190"/>
              <p14:cNvContentPartPr/>
              <p14:nvPr/>
            </p14:nvContentPartPr>
            <p14:xfrm>
              <a:off x="4862576" y="2399897"/>
              <a:ext cx="3807720" cy="131040"/>
            </p14:xfrm>
          </p:contentPart>
        </mc:Choice>
        <mc:Fallback xmlns="">
          <p:pic>
            <p:nvPicPr>
              <p:cNvPr id="191" name="Ink 190"/>
              <p:cNvPicPr/>
              <p:nvPr/>
            </p:nvPicPr>
            <p:blipFill>
              <a:blip r:embed="rId47"/>
              <a:stretch>
                <a:fillRect/>
              </a:stretch>
            </p:blipFill>
            <p:spPr>
              <a:xfrm>
                <a:off x="4856096" y="2388377"/>
                <a:ext cx="3826080" cy="15444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236" name="Ink 235"/>
              <p14:cNvContentPartPr/>
              <p14:nvPr/>
            </p14:nvContentPartPr>
            <p14:xfrm>
              <a:off x="6012416" y="2448137"/>
              <a:ext cx="312120" cy="2767320"/>
            </p14:xfrm>
          </p:contentPart>
        </mc:Choice>
        <mc:Fallback xmlns="">
          <p:pic>
            <p:nvPicPr>
              <p:cNvPr id="236" name="Ink 235"/>
              <p:cNvPicPr/>
              <p:nvPr/>
            </p:nvPicPr>
            <p:blipFill>
              <a:blip r:embed="rId49"/>
              <a:stretch>
                <a:fillRect/>
              </a:stretch>
            </p:blipFill>
            <p:spPr>
              <a:xfrm>
                <a:off x="5996936" y="2433737"/>
                <a:ext cx="342720" cy="278964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237" name="Ink 236"/>
              <p14:cNvContentPartPr/>
              <p14:nvPr/>
            </p14:nvContentPartPr>
            <p14:xfrm>
              <a:off x="7102136" y="2470817"/>
              <a:ext cx="144360" cy="2716560"/>
            </p14:xfrm>
          </p:contentPart>
        </mc:Choice>
        <mc:Fallback xmlns="">
          <p:pic>
            <p:nvPicPr>
              <p:cNvPr id="237" name="Ink 236"/>
              <p:cNvPicPr/>
              <p:nvPr/>
            </p:nvPicPr>
            <p:blipFill>
              <a:blip r:embed="rId51"/>
              <a:stretch>
                <a:fillRect/>
              </a:stretch>
            </p:blipFill>
            <p:spPr>
              <a:xfrm>
                <a:off x="7087376" y="2456417"/>
                <a:ext cx="173880" cy="273636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238" name="Ink 237"/>
              <p14:cNvContentPartPr/>
              <p14:nvPr/>
            </p14:nvContentPartPr>
            <p14:xfrm>
              <a:off x="8143976" y="3968124"/>
              <a:ext cx="2149942" cy="628200"/>
            </p14:xfrm>
          </p:contentPart>
        </mc:Choice>
        <mc:Fallback xmlns="">
          <p:pic>
            <p:nvPicPr>
              <p:cNvPr id="238" name="Ink 237"/>
              <p:cNvPicPr/>
              <p:nvPr/>
            </p:nvPicPr>
            <p:blipFill>
              <a:blip r:embed="rId53"/>
              <a:stretch>
                <a:fillRect/>
              </a:stretch>
            </p:blipFill>
            <p:spPr>
              <a:xfrm>
                <a:off x="8132456" y="3956244"/>
                <a:ext cx="2166862" cy="64656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255" name="Ink 254"/>
              <p14:cNvContentPartPr/>
              <p14:nvPr/>
            </p14:nvContentPartPr>
            <p14:xfrm>
              <a:off x="6476838" y="4534404"/>
              <a:ext cx="208080" cy="19440"/>
            </p14:xfrm>
          </p:contentPart>
        </mc:Choice>
        <mc:Fallback xmlns="">
          <p:pic>
            <p:nvPicPr>
              <p:cNvPr id="255" name="Ink 254"/>
              <p:cNvPicPr/>
              <p:nvPr/>
            </p:nvPicPr>
            <p:blipFill>
              <a:blip r:embed="rId55"/>
              <a:stretch>
                <a:fillRect/>
              </a:stretch>
            </p:blipFill>
            <p:spPr>
              <a:xfrm>
                <a:off x="6471438" y="4527924"/>
                <a:ext cx="218880" cy="3492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264" name="Ink 263"/>
              <p14:cNvContentPartPr/>
              <p14:nvPr/>
            </p14:nvContentPartPr>
            <p14:xfrm>
              <a:off x="4244096" y="2141777"/>
              <a:ext cx="2060280" cy="203400"/>
            </p14:xfrm>
          </p:contentPart>
        </mc:Choice>
        <mc:Fallback xmlns="">
          <p:pic>
            <p:nvPicPr>
              <p:cNvPr id="264" name="Ink 263"/>
              <p:cNvPicPr/>
              <p:nvPr/>
            </p:nvPicPr>
            <p:blipFill>
              <a:blip r:embed="rId57"/>
              <a:stretch>
                <a:fillRect/>
              </a:stretch>
            </p:blipFill>
            <p:spPr>
              <a:xfrm>
                <a:off x="4231856" y="2129177"/>
                <a:ext cx="208692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265" name="Ink 264"/>
              <p14:cNvContentPartPr/>
              <p14:nvPr/>
            </p14:nvContentPartPr>
            <p14:xfrm>
              <a:off x="6340376" y="2222057"/>
              <a:ext cx="1885680" cy="195480"/>
            </p14:xfrm>
          </p:contentPart>
        </mc:Choice>
        <mc:Fallback xmlns="">
          <p:pic>
            <p:nvPicPr>
              <p:cNvPr id="265" name="Ink 264"/>
              <p:cNvPicPr/>
              <p:nvPr/>
            </p:nvPicPr>
            <p:blipFill>
              <a:blip r:embed="rId59"/>
              <a:stretch>
                <a:fillRect/>
              </a:stretch>
            </p:blipFill>
            <p:spPr>
              <a:xfrm>
                <a:off x="6324536" y="2206217"/>
                <a:ext cx="1906560" cy="22356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272" name="Ink 271"/>
              <p14:cNvContentPartPr/>
              <p14:nvPr/>
            </p14:nvContentPartPr>
            <p14:xfrm>
              <a:off x="7224176" y="2138177"/>
              <a:ext cx="1553400" cy="148320"/>
            </p14:xfrm>
          </p:contentPart>
        </mc:Choice>
        <mc:Fallback xmlns="">
          <p:pic>
            <p:nvPicPr>
              <p:cNvPr id="272" name="Ink 271"/>
              <p:cNvPicPr/>
              <p:nvPr/>
            </p:nvPicPr>
            <p:blipFill>
              <a:blip r:embed="rId61"/>
              <a:stretch>
                <a:fillRect/>
              </a:stretch>
            </p:blipFill>
            <p:spPr>
              <a:xfrm>
                <a:off x="7213016" y="2125937"/>
                <a:ext cx="1572120" cy="17136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273" name="Ink 272"/>
              <p14:cNvContentPartPr/>
              <p14:nvPr/>
            </p14:nvContentPartPr>
            <p14:xfrm>
              <a:off x="4139696" y="2208017"/>
              <a:ext cx="1991160" cy="122400"/>
            </p14:xfrm>
          </p:contentPart>
        </mc:Choice>
        <mc:Fallback xmlns="">
          <p:pic>
            <p:nvPicPr>
              <p:cNvPr id="273" name="Ink 272"/>
              <p:cNvPicPr/>
              <p:nvPr/>
            </p:nvPicPr>
            <p:blipFill>
              <a:blip r:embed="rId63"/>
              <a:stretch>
                <a:fillRect/>
              </a:stretch>
            </p:blipFill>
            <p:spPr>
              <a:xfrm>
                <a:off x="4133216" y="2197217"/>
                <a:ext cx="2003760" cy="13860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283" name="Ink 282"/>
              <p14:cNvContentPartPr/>
              <p14:nvPr/>
            </p14:nvContentPartPr>
            <p14:xfrm>
              <a:off x="3147176" y="2011817"/>
              <a:ext cx="1009080" cy="543960"/>
            </p14:xfrm>
          </p:contentPart>
        </mc:Choice>
        <mc:Fallback xmlns="">
          <p:pic>
            <p:nvPicPr>
              <p:cNvPr id="283" name="Ink 282"/>
              <p:cNvPicPr/>
              <p:nvPr/>
            </p:nvPicPr>
            <p:blipFill>
              <a:blip r:embed="rId65"/>
              <a:stretch>
                <a:fillRect/>
              </a:stretch>
            </p:blipFill>
            <p:spPr>
              <a:xfrm>
                <a:off x="3136736" y="2001017"/>
                <a:ext cx="1031040" cy="56628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293" name="Ink 292"/>
              <p14:cNvContentPartPr/>
              <p14:nvPr/>
            </p14:nvContentPartPr>
            <p14:xfrm>
              <a:off x="3242576" y="2231417"/>
              <a:ext cx="185400" cy="230760"/>
            </p14:xfrm>
          </p:contentPart>
        </mc:Choice>
        <mc:Fallback xmlns="">
          <p:pic>
            <p:nvPicPr>
              <p:cNvPr id="293" name="Ink 292"/>
              <p:cNvPicPr/>
              <p:nvPr/>
            </p:nvPicPr>
            <p:blipFill>
              <a:blip r:embed="rId67"/>
              <a:stretch>
                <a:fillRect/>
              </a:stretch>
            </p:blipFill>
            <p:spPr>
              <a:xfrm>
                <a:off x="3230336" y="2220257"/>
                <a:ext cx="211320" cy="24696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294" name="Ink 293"/>
              <p14:cNvContentPartPr/>
              <p14:nvPr/>
            </p14:nvContentPartPr>
            <p14:xfrm>
              <a:off x="2291456" y="2269577"/>
              <a:ext cx="1039320" cy="408960"/>
            </p14:xfrm>
          </p:contentPart>
        </mc:Choice>
        <mc:Fallback xmlns="">
          <p:pic>
            <p:nvPicPr>
              <p:cNvPr id="294" name="Ink 293"/>
              <p:cNvPicPr/>
              <p:nvPr/>
            </p:nvPicPr>
            <p:blipFill>
              <a:blip r:embed="rId69"/>
              <a:stretch>
                <a:fillRect/>
              </a:stretch>
            </p:blipFill>
            <p:spPr>
              <a:xfrm>
                <a:off x="2286056" y="2254817"/>
                <a:ext cx="1050480" cy="42912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314" name="Ink 313"/>
              <p14:cNvContentPartPr/>
              <p14:nvPr/>
            </p14:nvContentPartPr>
            <p14:xfrm>
              <a:off x="8791278" y="3918017"/>
              <a:ext cx="2585160" cy="359640"/>
            </p14:xfrm>
          </p:contentPart>
        </mc:Choice>
        <mc:Fallback xmlns="">
          <p:pic>
            <p:nvPicPr>
              <p:cNvPr id="314" name="Ink 313"/>
              <p:cNvPicPr/>
              <p:nvPr/>
            </p:nvPicPr>
            <p:blipFill>
              <a:blip r:embed="rId71"/>
              <a:stretch>
                <a:fillRect/>
              </a:stretch>
            </p:blipFill>
            <p:spPr>
              <a:xfrm>
                <a:off x="8785518" y="3906497"/>
                <a:ext cx="2600640" cy="38340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315" name="Ink 314"/>
              <p14:cNvContentPartPr/>
              <p14:nvPr/>
            </p14:nvContentPartPr>
            <p14:xfrm>
              <a:off x="7166576" y="3736644"/>
              <a:ext cx="2619382" cy="1046160"/>
            </p14:xfrm>
          </p:contentPart>
        </mc:Choice>
        <mc:Fallback xmlns="">
          <p:pic>
            <p:nvPicPr>
              <p:cNvPr id="315" name="Ink 314"/>
              <p:cNvPicPr/>
              <p:nvPr/>
            </p:nvPicPr>
            <p:blipFill>
              <a:blip r:embed="rId73"/>
              <a:stretch>
                <a:fillRect/>
              </a:stretch>
            </p:blipFill>
            <p:spPr>
              <a:xfrm>
                <a:off x="7155776" y="3731244"/>
                <a:ext cx="2642782" cy="106668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316" name="Ink 315"/>
              <p14:cNvContentPartPr/>
              <p14:nvPr/>
            </p14:nvContentPartPr>
            <p14:xfrm>
              <a:off x="2738576" y="3929537"/>
              <a:ext cx="713880" cy="120240"/>
            </p14:xfrm>
          </p:contentPart>
        </mc:Choice>
        <mc:Fallback xmlns="">
          <p:pic>
            <p:nvPicPr>
              <p:cNvPr id="316" name="Ink 315"/>
              <p:cNvPicPr/>
              <p:nvPr/>
            </p:nvPicPr>
            <p:blipFill>
              <a:blip r:embed="rId75"/>
              <a:stretch>
                <a:fillRect/>
              </a:stretch>
            </p:blipFill>
            <p:spPr>
              <a:xfrm>
                <a:off x="2726696" y="3917657"/>
                <a:ext cx="736920" cy="14472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317" name="Ink 316"/>
              <p14:cNvContentPartPr/>
              <p14:nvPr/>
            </p14:nvContentPartPr>
            <p14:xfrm>
              <a:off x="2798696" y="4028897"/>
              <a:ext cx="667440" cy="102600"/>
            </p14:xfrm>
          </p:contentPart>
        </mc:Choice>
        <mc:Fallback xmlns="">
          <p:pic>
            <p:nvPicPr>
              <p:cNvPr id="317" name="Ink 316"/>
              <p:cNvPicPr/>
              <p:nvPr/>
            </p:nvPicPr>
            <p:blipFill>
              <a:blip r:embed="rId77"/>
              <a:stretch>
                <a:fillRect/>
              </a:stretch>
            </p:blipFill>
            <p:spPr>
              <a:xfrm>
                <a:off x="2789696" y="4023857"/>
                <a:ext cx="681480" cy="11772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325" name="Ink 324"/>
              <p14:cNvContentPartPr/>
              <p14:nvPr/>
            </p14:nvContentPartPr>
            <p14:xfrm>
              <a:off x="8543576" y="32177"/>
              <a:ext cx="2922840" cy="782640"/>
            </p14:xfrm>
          </p:contentPart>
        </mc:Choice>
        <mc:Fallback xmlns="">
          <p:pic>
            <p:nvPicPr>
              <p:cNvPr id="325" name="Ink 324"/>
              <p:cNvPicPr/>
              <p:nvPr/>
            </p:nvPicPr>
            <p:blipFill>
              <a:blip r:embed="rId79"/>
              <a:stretch>
                <a:fillRect/>
              </a:stretch>
            </p:blipFill>
            <p:spPr>
              <a:xfrm>
                <a:off x="8534576" y="21017"/>
                <a:ext cx="2941200" cy="80100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326" name="Ink 325"/>
              <p14:cNvContentPartPr/>
              <p14:nvPr/>
            </p14:nvContentPartPr>
            <p14:xfrm>
              <a:off x="8632136" y="546257"/>
              <a:ext cx="1024560" cy="30240"/>
            </p14:xfrm>
          </p:contentPart>
        </mc:Choice>
        <mc:Fallback xmlns="">
          <p:pic>
            <p:nvPicPr>
              <p:cNvPr id="326" name="Ink 325"/>
              <p:cNvPicPr/>
              <p:nvPr/>
            </p:nvPicPr>
            <p:blipFill>
              <a:blip r:embed="rId81"/>
              <a:stretch>
                <a:fillRect/>
              </a:stretch>
            </p:blipFill>
            <p:spPr>
              <a:xfrm>
                <a:off x="8622056" y="539057"/>
                <a:ext cx="1043640" cy="5076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334" name="Ink 333"/>
              <p14:cNvContentPartPr/>
              <p14:nvPr/>
            </p14:nvContentPartPr>
            <p14:xfrm>
              <a:off x="4038198" y="1996044"/>
              <a:ext cx="4502880" cy="537120"/>
            </p14:xfrm>
          </p:contentPart>
        </mc:Choice>
        <mc:Fallback xmlns="">
          <p:pic>
            <p:nvPicPr>
              <p:cNvPr id="334" name="Ink 333"/>
              <p:cNvPicPr/>
              <p:nvPr/>
            </p:nvPicPr>
            <p:blipFill>
              <a:blip r:embed="rId83"/>
              <a:stretch>
                <a:fillRect/>
              </a:stretch>
            </p:blipFill>
            <p:spPr>
              <a:xfrm>
                <a:off x="4029198" y="1986684"/>
                <a:ext cx="4525200" cy="560520"/>
              </a:xfrm>
              <a:prstGeom prst="rect">
                <a:avLst/>
              </a:prstGeom>
            </p:spPr>
          </p:pic>
        </mc:Fallback>
      </mc:AlternateContent>
    </p:spTree>
    <p:extLst>
      <p:ext uri="{BB962C8B-B14F-4D97-AF65-F5344CB8AC3E}">
        <p14:creationId xmlns:p14="http://schemas.microsoft.com/office/powerpoint/2010/main" val="38345629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3282176" y="760817"/>
              <a:ext cx="6070320" cy="833760"/>
            </p14:xfrm>
          </p:contentPart>
        </mc:Choice>
        <mc:Fallback xmlns="">
          <p:pic>
            <p:nvPicPr>
              <p:cNvPr id="6" name="Ink 5"/>
              <p:cNvPicPr/>
              <p:nvPr/>
            </p:nvPicPr>
            <p:blipFill>
              <a:blip r:embed="rId3"/>
              <a:stretch>
                <a:fillRect/>
              </a:stretch>
            </p:blipFill>
            <p:spPr>
              <a:xfrm>
                <a:off x="3274256" y="751457"/>
                <a:ext cx="6086160" cy="8546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3" name="Ink 12"/>
              <p14:cNvContentPartPr/>
              <p14:nvPr/>
            </p14:nvContentPartPr>
            <p14:xfrm>
              <a:off x="8459336" y="1522217"/>
              <a:ext cx="3381120" cy="73080"/>
            </p14:xfrm>
          </p:contentPart>
        </mc:Choice>
        <mc:Fallback xmlns="">
          <p:pic>
            <p:nvPicPr>
              <p:cNvPr id="13" name="Ink 12"/>
              <p:cNvPicPr/>
              <p:nvPr/>
            </p:nvPicPr>
            <p:blipFill>
              <a:blip r:embed="rId5"/>
              <a:stretch>
                <a:fillRect/>
              </a:stretch>
            </p:blipFill>
            <p:spPr>
              <a:xfrm>
                <a:off x="8449256" y="1517177"/>
                <a:ext cx="3401640" cy="892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7" name="Ink 16"/>
              <p14:cNvContentPartPr/>
              <p14:nvPr/>
            </p14:nvContentPartPr>
            <p14:xfrm>
              <a:off x="392816" y="1476857"/>
              <a:ext cx="3022200" cy="144000"/>
            </p14:xfrm>
          </p:contentPart>
        </mc:Choice>
        <mc:Fallback xmlns="">
          <p:pic>
            <p:nvPicPr>
              <p:cNvPr id="17" name="Ink 16"/>
              <p:cNvPicPr/>
              <p:nvPr/>
            </p:nvPicPr>
            <p:blipFill>
              <a:blip r:embed="rId7"/>
              <a:stretch>
                <a:fillRect/>
              </a:stretch>
            </p:blipFill>
            <p:spPr>
              <a:xfrm>
                <a:off x="384176" y="1467137"/>
                <a:ext cx="3040200" cy="1587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7" name="Ink 26"/>
              <p14:cNvContentPartPr/>
              <p14:nvPr/>
            </p14:nvContentPartPr>
            <p14:xfrm>
              <a:off x="5282336" y="881057"/>
              <a:ext cx="988560" cy="282600"/>
            </p14:xfrm>
          </p:contentPart>
        </mc:Choice>
        <mc:Fallback xmlns="">
          <p:pic>
            <p:nvPicPr>
              <p:cNvPr id="27" name="Ink 26"/>
              <p:cNvPicPr/>
              <p:nvPr/>
            </p:nvPicPr>
            <p:blipFill>
              <a:blip r:embed="rId9"/>
              <a:stretch>
                <a:fillRect/>
              </a:stretch>
            </p:blipFill>
            <p:spPr>
              <a:xfrm>
                <a:off x="5277296" y="868097"/>
                <a:ext cx="998640" cy="3067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63" name="Ink 62"/>
              <p14:cNvContentPartPr/>
              <p14:nvPr/>
            </p14:nvContentPartPr>
            <p14:xfrm>
              <a:off x="8543576" y="1505297"/>
              <a:ext cx="304920" cy="33120"/>
            </p14:xfrm>
          </p:contentPart>
        </mc:Choice>
        <mc:Fallback xmlns="">
          <p:pic>
            <p:nvPicPr>
              <p:cNvPr id="63" name="Ink 62"/>
              <p:cNvPicPr/>
              <p:nvPr/>
            </p:nvPicPr>
            <p:blipFill>
              <a:blip r:embed="rId11"/>
              <a:stretch>
                <a:fillRect/>
              </a:stretch>
            </p:blipFill>
            <p:spPr>
              <a:xfrm>
                <a:off x="8535656" y="1497017"/>
                <a:ext cx="320760" cy="500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5" name="Ink 64"/>
              <p14:cNvContentPartPr/>
              <p14:nvPr/>
            </p14:nvContentPartPr>
            <p14:xfrm>
              <a:off x="3330416" y="1729577"/>
              <a:ext cx="6005520" cy="264600"/>
            </p14:xfrm>
          </p:contentPart>
        </mc:Choice>
        <mc:Fallback xmlns="">
          <p:pic>
            <p:nvPicPr>
              <p:cNvPr id="65" name="Ink 64"/>
              <p:cNvPicPr/>
              <p:nvPr/>
            </p:nvPicPr>
            <p:blipFill>
              <a:blip r:embed="rId13"/>
              <a:stretch>
                <a:fillRect/>
              </a:stretch>
            </p:blipFill>
            <p:spPr>
              <a:xfrm>
                <a:off x="3318176" y="1715537"/>
                <a:ext cx="6031080" cy="2923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75" name="Ink 74"/>
              <p14:cNvContentPartPr/>
              <p14:nvPr/>
            </p14:nvContentPartPr>
            <p14:xfrm>
              <a:off x="10370576" y="2018297"/>
              <a:ext cx="1253880" cy="62280"/>
            </p14:xfrm>
          </p:contentPart>
        </mc:Choice>
        <mc:Fallback xmlns="">
          <p:pic>
            <p:nvPicPr>
              <p:cNvPr id="75" name="Ink 74"/>
              <p:cNvPicPr/>
              <p:nvPr/>
            </p:nvPicPr>
            <p:blipFill>
              <a:blip r:embed="rId15"/>
              <a:stretch>
                <a:fillRect/>
              </a:stretch>
            </p:blipFill>
            <p:spPr>
              <a:xfrm>
                <a:off x="10360496" y="2006057"/>
                <a:ext cx="1274040" cy="874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76" name="Ink 75"/>
              <p14:cNvContentPartPr/>
              <p14:nvPr/>
            </p14:nvContentPartPr>
            <p14:xfrm>
              <a:off x="10387496" y="2044937"/>
              <a:ext cx="1255320" cy="90000"/>
            </p14:xfrm>
          </p:contentPart>
        </mc:Choice>
        <mc:Fallback xmlns="">
          <p:pic>
            <p:nvPicPr>
              <p:cNvPr id="76" name="Ink 75"/>
              <p:cNvPicPr/>
              <p:nvPr/>
            </p:nvPicPr>
            <p:blipFill>
              <a:blip r:embed="rId17"/>
              <a:stretch>
                <a:fillRect/>
              </a:stretch>
            </p:blipFill>
            <p:spPr>
              <a:xfrm>
                <a:off x="10378136" y="2035577"/>
                <a:ext cx="1269720" cy="1098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78" name="Ink 77"/>
              <p14:cNvContentPartPr/>
              <p14:nvPr/>
            </p14:nvContentPartPr>
            <p14:xfrm>
              <a:off x="1147736" y="5950937"/>
              <a:ext cx="10301040" cy="191520"/>
            </p14:xfrm>
          </p:contentPart>
        </mc:Choice>
        <mc:Fallback xmlns="">
          <p:pic>
            <p:nvPicPr>
              <p:cNvPr id="78" name="Ink 77"/>
              <p:cNvPicPr/>
              <p:nvPr/>
            </p:nvPicPr>
            <p:blipFill>
              <a:blip r:embed="rId19"/>
              <a:stretch>
                <a:fillRect/>
              </a:stretch>
            </p:blipFill>
            <p:spPr>
              <a:xfrm>
                <a:off x="1142696" y="5936537"/>
                <a:ext cx="10316880" cy="2203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88" name="Ink 87"/>
              <p14:cNvContentPartPr/>
              <p14:nvPr/>
            </p14:nvContentPartPr>
            <p14:xfrm>
              <a:off x="306056" y="49457"/>
              <a:ext cx="3081960" cy="1832760"/>
            </p14:xfrm>
          </p:contentPart>
        </mc:Choice>
        <mc:Fallback xmlns="">
          <p:pic>
            <p:nvPicPr>
              <p:cNvPr id="88" name="Ink 87"/>
              <p:cNvPicPr/>
              <p:nvPr/>
            </p:nvPicPr>
            <p:blipFill>
              <a:blip r:embed="rId21"/>
              <a:stretch>
                <a:fillRect/>
              </a:stretch>
            </p:blipFill>
            <p:spPr>
              <a:xfrm>
                <a:off x="291296" y="38657"/>
                <a:ext cx="3102120" cy="18529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97" name="Ink 96"/>
              <p14:cNvContentPartPr/>
              <p14:nvPr/>
            </p14:nvContentPartPr>
            <p14:xfrm>
              <a:off x="5181896" y="2800937"/>
              <a:ext cx="953640" cy="1916640"/>
            </p14:xfrm>
          </p:contentPart>
        </mc:Choice>
        <mc:Fallback xmlns="">
          <p:pic>
            <p:nvPicPr>
              <p:cNvPr id="97" name="Ink 96"/>
              <p:cNvPicPr/>
              <p:nvPr/>
            </p:nvPicPr>
            <p:blipFill>
              <a:blip r:embed="rId23"/>
              <a:stretch>
                <a:fillRect/>
              </a:stretch>
            </p:blipFill>
            <p:spPr>
              <a:xfrm>
                <a:off x="5171456" y="2792657"/>
                <a:ext cx="969840" cy="19303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98" name="Ink 97"/>
              <p14:cNvContentPartPr/>
              <p14:nvPr/>
            </p14:nvContentPartPr>
            <p14:xfrm>
              <a:off x="6866336" y="3953297"/>
              <a:ext cx="362520" cy="1969560"/>
            </p14:xfrm>
          </p:contentPart>
        </mc:Choice>
        <mc:Fallback xmlns="">
          <p:pic>
            <p:nvPicPr>
              <p:cNvPr id="98" name="Ink 97"/>
              <p:cNvPicPr/>
              <p:nvPr/>
            </p:nvPicPr>
            <p:blipFill>
              <a:blip r:embed="rId25"/>
              <a:stretch>
                <a:fillRect/>
              </a:stretch>
            </p:blipFill>
            <p:spPr>
              <a:xfrm>
                <a:off x="6852656" y="3947897"/>
                <a:ext cx="388800" cy="19832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04" name="Ink 103"/>
              <p14:cNvContentPartPr/>
              <p14:nvPr/>
            </p14:nvContentPartPr>
            <p14:xfrm>
              <a:off x="4835216" y="3886337"/>
              <a:ext cx="518400" cy="1949760"/>
            </p14:xfrm>
          </p:contentPart>
        </mc:Choice>
        <mc:Fallback xmlns="">
          <p:pic>
            <p:nvPicPr>
              <p:cNvPr id="104" name="Ink 103"/>
              <p:cNvPicPr/>
              <p:nvPr/>
            </p:nvPicPr>
            <p:blipFill>
              <a:blip r:embed="rId27"/>
              <a:stretch>
                <a:fillRect/>
              </a:stretch>
            </p:blipFill>
            <p:spPr>
              <a:xfrm>
                <a:off x="4824056" y="3874097"/>
                <a:ext cx="541800" cy="19674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05" name="Ink 104"/>
              <p14:cNvContentPartPr/>
              <p14:nvPr/>
            </p14:nvContentPartPr>
            <p14:xfrm>
              <a:off x="7955336" y="5814857"/>
              <a:ext cx="101520" cy="23040"/>
            </p14:xfrm>
          </p:contentPart>
        </mc:Choice>
        <mc:Fallback xmlns="">
          <p:pic>
            <p:nvPicPr>
              <p:cNvPr id="105" name="Ink 104"/>
              <p:cNvPicPr/>
              <p:nvPr/>
            </p:nvPicPr>
            <p:blipFill>
              <a:blip r:embed="rId29"/>
              <a:stretch>
                <a:fillRect/>
              </a:stretch>
            </p:blipFill>
            <p:spPr>
              <a:xfrm>
                <a:off x="7949936" y="5809457"/>
                <a:ext cx="112320" cy="3384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06" name="Ink 105"/>
              <p14:cNvContentPartPr/>
              <p14:nvPr/>
            </p14:nvContentPartPr>
            <p14:xfrm>
              <a:off x="8323976" y="3816497"/>
              <a:ext cx="384840" cy="2086560"/>
            </p14:xfrm>
          </p:contentPart>
        </mc:Choice>
        <mc:Fallback xmlns="">
          <p:pic>
            <p:nvPicPr>
              <p:cNvPr id="106" name="Ink 105"/>
              <p:cNvPicPr/>
              <p:nvPr/>
            </p:nvPicPr>
            <p:blipFill>
              <a:blip r:embed="rId31"/>
              <a:stretch>
                <a:fillRect/>
              </a:stretch>
            </p:blipFill>
            <p:spPr>
              <a:xfrm>
                <a:off x="8318216" y="3803897"/>
                <a:ext cx="403200" cy="21049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08" name="Ink 107"/>
              <p14:cNvContentPartPr/>
              <p14:nvPr/>
            </p14:nvContentPartPr>
            <p14:xfrm>
              <a:off x="2406296" y="2312057"/>
              <a:ext cx="7359120" cy="478800"/>
            </p14:xfrm>
          </p:contentPart>
        </mc:Choice>
        <mc:Fallback xmlns="">
          <p:pic>
            <p:nvPicPr>
              <p:cNvPr id="108" name="Ink 107"/>
              <p:cNvPicPr/>
              <p:nvPr/>
            </p:nvPicPr>
            <p:blipFill>
              <a:blip r:embed="rId33"/>
              <a:stretch>
                <a:fillRect/>
              </a:stretch>
            </p:blipFill>
            <p:spPr>
              <a:xfrm>
                <a:off x="2396216" y="2298377"/>
                <a:ext cx="7383240" cy="50688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17" name="Ink 116"/>
              <p14:cNvContentPartPr/>
              <p14:nvPr/>
            </p14:nvContentPartPr>
            <p14:xfrm>
              <a:off x="2432936" y="2598977"/>
              <a:ext cx="7446960" cy="604800"/>
            </p14:xfrm>
          </p:contentPart>
        </mc:Choice>
        <mc:Fallback xmlns="">
          <p:pic>
            <p:nvPicPr>
              <p:cNvPr id="117" name="Ink 116"/>
              <p:cNvPicPr/>
              <p:nvPr/>
            </p:nvPicPr>
            <p:blipFill>
              <a:blip r:embed="rId35"/>
              <a:stretch>
                <a:fillRect/>
              </a:stretch>
            </p:blipFill>
            <p:spPr>
              <a:xfrm>
                <a:off x="2423936" y="2593937"/>
                <a:ext cx="7461720" cy="62388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19" name="Ink 118"/>
              <p14:cNvContentPartPr/>
              <p14:nvPr/>
            </p14:nvContentPartPr>
            <p14:xfrm>
              <a:off x="5372336" y="4612817"/>
              <a:ext cx="350280" cy="1377720"/>
            </p14:xfrm>
          </p:contentPart>
        </mc:Choice>
        <mc:Fallback xmlns="">
          <p:pic>
            <p:nvPicPr>
              <p:cNvPr id="119" name="Ink 118"/>
              <p:cNvPicPr/>
              <p:nvPr/>
            </p:nvPicPr>
            <p:blipFill>
              <a:blip r:embed="rId37"/>
              <a:stretch>
                <a:fillRect/>
              </a:stretch>
            </p:blipFill>
            <p:spPr>
              <a:xfrm>
                <a:off x="5359736" y="4604537"/>
                <a:ext cx="376920" cy="13950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57" name="Ink 156"/>
              <p14:cNvContentPartPr/>
              <p14:nvPr/>
            </p14:nvContentPartPr>
            <p14:xfrm>
              <a:off x="6697496" y="2908577"/>
              <a:ext cx="4898160" cy="1215720"/>
            </p14:xfrm>
          </p:contentPart>
        </mc:Choice>
        <mc:Fallback xmlns="">
          <p:pic>
            <p:nvPicPr>
              <p:cNvPr id="157" name="Ink 156"/>
              <p:cNvPicPr/>
              <p:nvPr/>
            </p:nvPicPr>
            <p:blipFill>
              <a:blip r:embed="rId39"/>
              <a:stretch>
                <a:fillRect/>
              </a:stretch>
            </p:blipFill>
            <p:spPr>
              <a:xfrm>
                <a:off x="6689216" y="2900657"/>
                <a:ext cx="4911840" cy="123804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58" name="Ink 157"/>
              <p14:cNvContentPartPr/>
              <p14:nvPr/>
            </p14:nvContentPartPr>
            <p14:xfrm>
              <a:off x="596576" y="5005217"/>
              <a:ext cx="1269000" cy="41400"/>
            </p14:xfrm>
          </p:contentPart>
        </mc:Choice>
        <mc:Fallback xmlns="">
          <p:pic>
            <p:nvPicPr>
              <p:cNvPr id="158" name="Ink 157"/>
              <p:cNvPicPr/>
              <p:nvPr/>
            </p:nvPicPr>
            <p:blipFill>
              <a:blip r:embed="rId41"/>
              <a:stretch>
                <a:fillRect/>
              </a:stretch>
            </p:blipFill>
            <p:spPr>
              <a:xfrm>
                <a:off x="591536" y="4999457"/>
                <a:ext cx="1279080" cy="5760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59" name="Ink 158"/>
              <p14:cNvContentPartPr/>
              <p14:nvPr/>
            </p14:nvContentPartPr>
            <p14:xfrm>
              <a:off x="336296" y="5091977"/>
              <a:ext cx="1542600" cy="98640"/>
            </p14:xfrm>
          </p:contentPart>
        </mc:Choice>
        <mc:Fallback xmlns="">
          <p:pic>
            <p:nvPicPr>
              <p:cNvPr id="159" name="Ink 158"/>
              <p:cNvPicPr/>
              <p:nvPr/>
            </p:nvPicPr>
            <p:blipFill>
              <a:blip r:embed="rId43"/>
              <a:stretch>
                <a:fillRect/>
              </a:stretch>
            </p:blipFill>
            <p:spPr>
              <a:xfrm>
                <a:off x="329456" y="5086217"/>
                <a:ext cx="1555200" cy="1137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68" name="Ink 167"/>
              <p14:cNvContentPartPr/>
              <p14:nvPr/>
            </p14:nvContentPartPr>
            <p14:xfrm>
              <a:off x="3323936" y="1441937"/>
              <a:ext cx="8870400" cy="723600"/>
            </p14:xfrm>
          </p:contentPart>
        </mc:Choice>
        <mc:Fallback xmlns="">
          <p:pic>
            <p:nvPicPr>
              <p:cNvPr id="168" name="Ink 167"/>
              <p:cNvPicPr/>
              <p:nvPr/>
            </p:nvPicPr>
            <p:blipFill>
              <a:blip r:embed="rId45"/>
              <a:stretch>
                <a:fillRect/>
              </a:stretch>
            </p:blipFill>
            <p:spPr>
              <a:xfrm>
                <a:off x="3311336" y="1430777"/>
                <a:ext cx="8887680" cy="74628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80" name="Ink 179"/>
              <p14:cNvContentPartPr/>
              <p14:nvPr/>
            </p14:nvContentPartPr>
            <p14:xfrm>
              <a:off x="9487496" y="269417"/>
              <a:ext cx="1489320" cy="715320"/>
            </p14:xfrm>
          </p:contentPart>
        </mc:Choice>
        <mc:Fallback xmlns="">
          <p:pic>
            <p:nvPicPr>
              <p:cNvPr id="180" name="Ink 179"/>
              <p:cNvPicPr/>
              <p:nvPr/>
            </p:nvPicPr>
            <p:blipFill>
              <a:blip r:embed="rId47"/>
              <a:stretch>
                <a:fillRect/>
              </a:stretch>
            </p:blipFill>
            <p:spPr>
              <a:xfrm>
                <a:off x="9478856" y="258257"/>
                <a:ext cx="1514880" cy="74340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81" name="Ink 180"/>
              <p14:cNvContentPartPr/>
              <p14:nvPr/>
            </p14:nvContentPartPr>
            <p14:xfrm>
              <a:off x="9944696" y="775577"/>
              <a:ext cx="832320" cy="57240"/>
            </p14:xfrm>
          </p:contentPart>
        </mc:Choice>
        <mc:Fallback xmlns="">
          <p:pic>
            <p:nvPicPr>
              <p:cNvPr id="181" name="Ink 180"/>
              <p:cNvPicPr/>
              <p:nvPr/>
            </p:nvPicPr>
            <p:blipFill>
              <a:blip r:embed="rId49"/>
              <a:stretch>
                <a:fillRect/>
              </a:stretch>
            </p:blipFill>
            <p:spPr>
              <a:xfrm>
                <a:off x="9934616" y="768017"/>
                <a:ext cx="847080" cy="7164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82" name="Ink 181"/>
              <p14:cNvContentPartPr/>
              <p14:nvPr/>
            </p14:nvContentPartPr>
            <p14:xfrm>
              <a:off x="9883856" y="896897"/>
              <a:ext cx="875880" cy="54360"/>
            </p14:xfrm>
          </p:contentPart>
        </mc:Choice>
        <mc:Fallback xmlns="">
          <p:pic>
            <p:nvPicPr>
              <p:cNvPr id="182" name="Ink 181"/>
              <p:cNvPicPr/>
              <p:nvPr/>
            </p:nvPicPr>
            <p:blipFill>
              <a:blip r:embed="rId51"/>
              <a:stretch>
                <a:fillRect/>
              </a:stretch>
            </p:blipFill>
            <p:spPr>
              <a:xfrm>
                <a:off x="9873776" y="886457"/>
                <a:ext cx="891720" cy="7704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83" name="Ink 182"/>
              <p14:cNvContentPartPr/>
              <p14:nvPr/>
            </p14:nvContentPartPr>
            <p14:xfrm>
              <a:off x="285536" y="2318897"/>
              <a:ext cx="9603720" cy="3655080"/>
            </p14:xfrm>
          </p:contentPart>
        </mc:Choice>
        <mc:Fallback xmlns="">
          <p:pic>
            <p:nvPicPr>
              <p:cNvPr id="183" name="Ink 182"/>
              <p:cNvPicPr/>
              <p:nvPr/>
            </p:nvPicPr>
            <p:blipFill>
              <a:blip r:embed="rId53"/>
              <a:stretch>
                <a:fillRect/>
              </a:stretch>
            </p:blipFill>
            <p:spPr>
              <a:xfrm>
                <a:off x="270776" y="2305937"/>
                <a:ext cx="9624960" cy="3678480"/>
              </a:xfrm>
              <a:prstGeom prst="rect">
                <a:avLst/>
              </a:prstGeom>
            </p:spPr>
          </p:pic>
        </mc:Fallback>
      </mc:AlternateContent>
    </p:spTree>
    <p:extLst>
      <p:ext uri="{BB962C8B-B14F-4D97-AF65-F5344CB8AC3E}">
        <p14:creationId xmlns:p14="http://schemas.microsoft.com/office/powerpoint/2010/main" val="3877202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g88f9e82c6f_0_13"/>
          <p:cNvSpPr txBox="1">
            <a:spLocks noGrp="1"/>
          </p:cNvSpPr>
          <p:nvPr>
            <p:ph type="title" idx="4294967295"/>
          </p:nvPr>
        </p:nvSpPr>
        <p:spPr>
          <a:xfrm>
            <a:off x="207818" y="353793"/>
            <a:ext cx="9601200" cy="468312"/>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IN" dirty="0"/>
              <a:t>Drainage to control seepage flow </a:t>
            </a:r>
            <a:endParaRPr dirty="0"/>
          </a:p>
        </p:txBody>
      </p:sp>
      <p:sp>
        <p:nvSpPr>
          <p:cNvPr id="132" name="Google Shape;132;g88f9e82c6f_0_13"/>
          <p:cNvSpPr txBox="1">
            <a:spLocks noGrp="1"/>
          </p:cNvSpPr>
          <p:nvPr>
            <p:ph type="body" idx="4294967295"/>
          </p:nvPr>
        </p:nvSpPr>
        <p:spPr>
          <a:xfrm>
            <a:off x="346364" y="676852"/>
            <a:ext cx="4738688" cy="5422900"/>
          </a:xfrm>
          <a:prstGeom prst="rect">
            <a:avLst/>
          </a:prstGeom>
        </p:spPr>
        <p:txBody>
          <a:bodyPr spcFirstLastPara="1" wrap="square" lIns="91425" tIns="45700" rIns="91425" bIns="45700" anchor="t" anchorCtr="0">
            <a:noAutofit/>
          </a:bodyPr>
          <a:lstStyle/>
          <a:p>
            <a:pPr marL="0" lvl="0" indent="0" algn="just" rtl="0">
              <a:lnSpc>
                <a:spcPct val="115000"/>
              </a:lnSpc>
              <a:spcBef>
                <a:spcPts val="1800"/>
              </a:spcBef>
              <a:spcAft>
                <a:spcPts val="0"/>
              </a:spcAft>
              <a:buNone/>
            </a:pPr>
            <a:r>
              <a:rPr lang="en-IN" dirty="0">
                <a:solidFill>
                  <a:srgbClr val="000000"/>
                </a:solidFill>
                <a:latin typeface="Arial"/>
                <a:ea typeface="Arial"/>
                <a:cs typeface="Arial"/>
                <a:sym typeface="Arial"/>
              </a:rPr>
              <a:t>When the general ground as well as impervious strata below are sloping, seepage flow is likely to exist.</a:t>
            </a:r>
            <a:endParaRPr dirty="0">
              <a:solidFill>
                <a:srgbClr val="000000"/>
              </a:solidFill>
              <a:latin typeface="Arial"/>
              <a:ea typeface="Arial"/>
              <a:cs typeface="Arial"/>
              <a:sym typeface="Arial"/>
            </a:endParaRPr>
          </a:p>
          <a:p>
            <a:pPr marL="0" lvl="0" indent="0" algn="just" rtl="0">
              <a:lnSpc>
                <a:spcPct val="115000"/>
              </a:lnSpc>
              <a:spcBef>
                <a:spcPts val="1800"/>
              </a:spcBef>
              <a:spcAft>
                <a:spcPts val="0"/>
              </a:spcAft>
              <a:buNone/>
            </a:pPr>
            <a:r>
              <a:rPr lang="en-IN" dirty="0">
                <a:solidFill>
                  <a:srgbClr val="000000"/>
                </a:solidFill>
                <a:latin typeface="Arial"/>
                <a:ea typeface="Arial"/>
                <a:cs typeface="Arial"/>
                <a:sym typeface="Arial"/>
              </a:rPr>
              <a:t> If seepage zone is at depth less than 0.6-0.9 m from sub-grade level, longitudinal pipe drain in trench filled with filter material and clay seal may be constructed to intercept the flow.</a:t>
            </a:r>
            <a:endParaRPr dirty="0">
              <a:solidFill>
                <a:srgbClr val="000000"/>
              </a:solidFill>
              <a:latin typeface="Arial"/>
              <a:ea typeface="Arial"/>
              <a:cs typeface="Arial"/>
              <a:sym typeface="Arial"/>
            </a:endParaRPr>
          </a:p>
        </p:txBody>
      </p:sp>
      <p:pic>
        <p:nvPicPr>
          <p:cNvPr id="133" name="Google Shape;133;g88f9e82c6f_0_13"/>
          <p:cNvPicPr preferRelativeResize="0"/>
          <p:nvPr/>
        </p:nvPicPr>
        <p:blipFill>
          <a:blip r:embed="rId3">
            <a:alphaModFix/>
          </a:blip>
          <a:stretch>
            <a:fillRect/>
          </a:stretch>
        </p:blipFill>
        <p:spPr>
          <a:xfrm>
            <a:off x="5474425" y="822105"/>
            <a:ext cx="6628050" cy="4245300"/>
          </a:xfrm>
          <a:prstGeom prst="rect">
            <a:avLst/>
          </a:prstGeom>
          <a:noFill/>
          <a:ln>
            <a:noFill/>
          </a:ln>
        </p:spPr>
      </p:pic>
      <mc:AlternateContent xmlns:mc="http://schemas.openxmlformats.org/markup-compatibility/2006" xmlns:p14="http://schemas.microsoft.com/office/powerpoint/2010/main">
        <mc:Choice Requires="p14">
          <p:contentPart p14:bwMode="auto" r:id="rId4">
            <p14:nvContentPartPr>
              <p14:cNvPr id="4" name="Ink 3"/>
              <p14:cNvContentPartPr/>
              <p14:nvPr/>
            </p14:nvContentPartPr>
            <p14:xfrm>
              <a:off x="580376" y="1225217"/>
              <a:ext cx="923400" cy="70920"/>
            </p14:xfrm>
          </p:contentPart>
        </mc:Choice>
        <mc:Fallback xmlns="">
          <p:pic>
            <p:nvPicPr>
              <p:cNvPr id="4" name="Ink 3"/>
              <p:cNvPicPr/>
              <p:nvPr/>
            </p:nvPicPr>
            <p:blipFill>
              <a:blip r:embed="rId5"/>
              <a:stretch>
                <a:fillRect/>
              </a:stretch>
            </p:blipFill>
            <p:spPr>
              <a:xfrm>
                <a:off x="567416" y="1220177"/>
                <a:ext cx="941400" cy="892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 name="Ink 6"/>
              <p14:cNvContentPartPr/>
              <p14:nvPr/>
            </p14:nvContentPartPr>
            <p14:xfrm>
              <a:off x="4307456" y="1191377"/>
              <a:ext cx="824400" cy="61200"/>
            </p14:xfrm>
          </p:contentPart>
        </mc:Choice>
        <mc:Fallback xmlns="">
          <p:pic>
            <p:nvPicPr>
              <p:cNvPr id="7" name="Ink 6"/>
              <p:cNvPicPr/>
              <p:nvPr/>
            </p:nvPicPr>
            <p:blipFill>
              <a:blip r:embed="rId7"/>
              <a:stretch>
                <a:fillRect/>
              </a:stretch>
            </p:blipFill>
            <p:spPr>
              <a:xfrm>
                <a:off x="4297016" y="1180937"/>
                <a:ext cx="847800" cy="76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p14:cNvContentPartPr/>
              <p14:nvPr/>
            </p14:nvContentPartPr>
            <p14:xfrm>
              <a:off x="1923896" y="1276337"/>
              <a:ext cx="1363320" cy="77760"/>
            </p14:xfrm>
          </p:contentPart>
        </mc:Choice>
        <mc:Fallback xmlns="">
          <p:pic>
            <p:nvPicPr>
              <p:cNvPr id="8" name="Ink 7"/>
              <p:cNvPicPr/>
              <p:nvPr/>
            </p:nvPicPr>
            <p:blipFill>
              <a:blip r:embed="rId9"/>
              <a:stretch>
                <a:fillRect/>
              </a:stretch>
            </p:blipFill>
            <p:spPr>
              <a:xfrm>
                <a:off x="1914896" y="1265897"/>
                <a:ext cx="1377720" cy="1008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 name="Ink 9"/>
              <p14:cNvContentPartPr/>
              <p14:nvPr/>
            </p14:nvContentPartPr>
            <p14:xfrm>
              <a:off x="572816" y="1668017"/>
              <a:ext cx="1790280" cy="34560"/>
            </p14:xfrm>
          </p:contentPart>
        </mc:Choice>
        <mc:Fallback xmlns="">
          <p:pic>
            <p:nvPicPr>
              <p:cNvPr id="10" name="Ink 9"/>
              <p:cNvPicPr/>
              <p:nvPr/>
            </p:nvPicPr>
            <p:blipFill>
              <a:blip r:embed="rId11"/>
              <a:stretch>
                <a:fillRect/>
              </a:stretch>
            </p:blipFill>
            <p:spPr>
              <a:xfrm>
                <a:off x="562736" y="1661897"/>
                <a:ext cx="181224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1" name="Ink 10"/>
              <p14:cNvContentPartPr/>
              <p14:nvPr/>
            </p14:nvContentPartPr>
            <p14:xfrm>
              <a:off x="2971856" y="1646057"/>
              <a:ext cx="436680" cy="23760"/>
            </p14:xfrm>
          </p:contentPart>
        </mc:Choice>
        <mc:Fallback xmlns="">
          <p:pic>
            <p:nvPicPr>
              <p:cNvPr id="11" name="Ink 10"/>
              <p:cNvPicPr/>
              <p:nvPr/>
            </p:nvPicPr>
            <p:blipFill>
              <a:blip r:embed="rId13"/>
              <a:stretch>
                <a:fillRect/>
              </a:stretch>
            </p:blipFill>
            <p:spPr>
              <a:xfrm>
                <a:off x="2963216" y="1638137"/>
                <a:ext cx="457200" cy="435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3" name="Ink 12"/>
              <p14:cNvContentPartPr/>
              <p14:nvPr/>
            </p14:nvContentPartPr>
            <p14:xfrm>
              <a:off x="3624536" y="1667657"/>
              <a:ext cx="1311120" cy="20160"/>
            </p14:xfrm>
          </p:contentPart>
        </mc:Choice>
        <mc:Fallback xmlns="">
          <p:pic>
            <p:nvPicPr>
              <p:cNvPr id="13" name="Ink 12"/>
              <p:cNvPicPr/>
              <p:nvPr/>
            </p:nvPicPr>
            <p:blipFill>
              <a:blip r:embed="rId15"/>
              <a:stretch>
                <a:fillRect/>
              </a:stretch>
            </p:blipFill>
            <p:spPr>
              <a:xfrm>
                <a:off x="3613736" y="1660457"/>
                <a:ext cx="1332360" cy="388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6" name="Ink 15"/>
              <p14:cNvContentPartPr/>
              <p14:nvPr/>
            </p14:nvContentPartPr>
            <p14:xfrm>
              <a:off x="718976" y="1970417"/>
              <a:ext cx="1274760" cy="19080"/>
            </p14:xfrm>
          </p:contentPart>
        </mc:Choice>
        <mc:Fallback xmlns="">
          <p:pic>
            <p:nvPicPr>
              <p:cNvPr id="16" name="Ink 15"/>
              <p:cNvPicPr/>
              <p:nvPr/>
            </p:nvPicPr>
            <p:blipFill>
              <a:blip r:embed="rId17"/>
              <a:stretch>
                <a:fillRect/>
              </a:stretch>
            </p:blipFill>
            <p:spPr>
              <a:xfrm>
                <a:off x="708896" y="1957097"/>
                <a:ext cx="1297800" cy="457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7" name="Ink 16"/>
              <p14:cNvContentPartPr/>
              <p14:nvPr/>
            </p14:nvContentPartPr>
            <p14:xfrm>
              <a:off x="2863136" y="1965017"/>
              <a:ext cx="717840" cy="65520"/>
            </p14:xfrm>
          </p:contentPart>
        </mc:Choice>
        <mc:Fallback xmlns="">
          <p:pic>
            <p:nvPicPr>
              <p:cNvPr id="17" name="Ink 16"/>
              <p:cNvPicPr/>
              <p:nvPr/>
            </p:nvPicPr>
            <p:blipFill>
              <a:blip r:embed="rId19"/>
              <a:stretch>
                <a:fillRect/>
              </a:stretch>
            </p:blipFill>
            <p:spPr>
              <a:xfrm>
                <a:off x="2854136" y="1956017"/>
                <a:ext cx="732960" cy="849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5" name="Ink 24"/>
              <p14:cNvContentPartPr/>
              <p14:nvPr/>
            </p14:nvContentPartPr>
            <p14:xfrm>
              <a:off x="6750416" y="1165817"/>
              <a:ext cx="1203120" cy="1052640"/>
            </p14:xfrm>
          </p:contentPart>
        </mc:Choice>
        <mc:Fallback xmlns="">
          <p:pic>
            <p:nvPicPr>
              <p:cNvPr id="25" name="Ink 24"/>
              <p:cNvPicPr/>
              <p:nvPr/>
            </p:nvPicPr>
            <p:blipFill>
              <a:blip r:embed="rId21"/>
              <a:stretch>
                <a:fillRect/>
              </a:stretch>
            </p:blipFill>
            <p:spPr>
              <a:xfrm>
                <a:off x="6740696" y="1153577"/>
                <a:ext cx="1228680" cy="10771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30" name="Ink 129"/>
              <p14:cNvContentPartPr/>
              <p14:nvPr/>
            </p14:nvContentPartPr>
            <p14:xfrm>
              <a:off x="8068736" y="2063657"/>
              <a:ext cx="1212475" cy="151200"/>
            </p14:xfrm>
          </p:contentPart>
        </mc:Choice>
        <mc:Fallback xmlns="">
          <p:pic>
            <p:nvPicPr>
              <p:cNvPr id="130" name="Ink 129"/>
              <p:cNvPicPr/>
              <p:nvPr/>
            </p:nvPicPr>
            <p:blipFill>
              <a:blip r:embed="rId23"/>
              <a:stretch>
                <a:fillRect/>
              </a:stretch>
            </p:blipFill>
            <p:spPr>
              <a:xfrm>
                <a:off x="8059016" y="2052497"/>
                <a:ext cx="1232275" cy="1677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45" name="Ink 144"/>
              <p14:cNvContentPartPr/>
              <p14:nvPr/>
            </p14:nvContentPartPr>
            <p14:xfrm>
              <a:off x="6514251" y="1797338"/>
              <a:ext cx="1464840" cy="1184760"/>
            </p14:xfrm>
          </p:contentPart>
        </mc:Choice>
        <mc:Fallback xmlns="">
          <p:pic>
            <p:nvPicPr>
              <p:cNvPr id="145" name="Ink 144"/>
              <p:cNvPicPr/>
              <p:nvPr/>
            </p:nvPicPr>
            <p:blipFill>
              <a:blip r:embed="rId25"/>
              <a:stretch>
                <a:fillRect/>
              </a:stretch>
            </p:blipFill>
            <p:spPr>
              <a:xfrm>
                <a:off x="6504891" y="1790498"/>
                <a:ext cx="1479600" cy="12067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46" name="Ink 145"/>
              <p14:cNvContentPartPr/>
              <p14:nvPr/>
            </p14:nvContentPartPr>
            <p14:xfrm>
              <a:off x="6696776" y="1053857"/>
              <a:ext cx="1184755" cy="1178361"/>
            </p14:xfrm>
          </p:contentPart>
        </mc:Choice>
        <mc:Fallback xmlns="">
          <p:pic>
            <p:nvPicPr>
              <p:cNvPr id="146" name="Ink 145"/>
              <p:cNvPicPr/>
              <p:nvPr/>
            </p:nvPicPr>
            <p:blipFill>
              <a:blip r:embed="rId27"/>
              <a:stretch>
                <a:fillRect/>
              </a:stretch>
            </p:blipFill>
            <p:spPr>
              <a:xfrm>
                <a:off x="6687416" y="1044496"/>
                <a:ext cx="1206355" cy="1200323"/>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51" name="Ink 150"/>
              <p14:cNvContentPartPr/>
              <p14:nvPr/>
            </p14:nvContentPartPr>
            <p14:xfrm>
              <a:off x="6369536" y="2754497"/>
              <a:ext cx="3327835" cy="1060920"/>
            </p14:xfrm>
          </p:contentPart>
        </mc:Choice>
        <mc:Fallback xmlns="">
          <p:pic>
            <p:nvPicPr>
              <p:cNvPr id="151" name="Ink 150"/>
              <p:cNvPicPr/>
              <p:nvPr/>
            </p:nvPicPr>
            <p:blipFill>
              <a:blip r:embed="rId29"/>
              <a:stretch>
                <a:fillRect/>
              </a:stretch>
            </p:blipFill>
            <p:spPr>
              <a:xfrm>
                <a:off x="6360536" y="2742977"/>
                <a:ext cx="3349795" cy="10857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52" name="Ink 151"/>
              <p14:cNvContentPartPr/>
              <p14:nvPr/>
            </p14:nvContentPartPr>
            <p14:xfrm>
              <a:off x="8222451" y="2875898"/>
              <a:ext cx="1780560" cy="204840"/>
            </p14:xfrm>
          </p:contentPart>
        </mc:Choice>
        <mc:Fallback xmlns="">
          <p:pic>
            <p:nvPicPr>
              <p:cNvPr id="152" name="Ink 151"/>
              <p:cNvPicPr/>
              <p:nvPr/>
            </p:nvPicPr>
            <p:blipFill>
              <a:blip r:embed="rId31"/>
              <a:stretch>
                <a:fillRect/>
              </a:stretch>
            </p:blipFill>
            <p:spPr>
              <a:xfrm>
                <a:off x="8214171" y="2861498"/>
                <a:ext cx="1809000" cy="2394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56" name="Ink 155"/>
              <p14:cNvContentPartPr/>
              <p14:nvPr/>
            </p14:nvContentPartPr>
            <p14:xfrm>
              <a:off x="7537016" y="2140337"/>
              <a:ext cx="2534755" cy="1076040"/>
            </p14:xfrm>
          </p:contentPart>
        </mc:Choice>
        <mc:Fallback xmlns="">
          <p:pic>
            <p:nvPicPr>
              <p:cNvPr id="156" name="Ink 155"/>
              <p:cNvPicPr/>
              <p:nvPr/>
            </p:nvPicPr>
            <p:blipFill>
              <a:blip r:embed="rId33"/>
              <a:stretch>
                <a:fillRect/>
              </a:stretch>
            </p:blipFill>
            <p:spPr>
              <a:xfrm>
                <a:off x="7524416" y="2133137"/>
                <a:ext cx="2562475" cy="10983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62" name="Ink 161"/>
              <p14:cNvContentPartPr/>
              <p14:nvPr/>
            </p14:nvContentPartPr>
            <p14:xfrm>
              <a:off x="8544291" y="2260298"/>
              <a:ext cx="473760" cy="741960"/>
            </p14:xfrm>
          </p:contentPart>
        </mc:Choice>
        <mc:Fallback xmlns="">
          <p:pic>
            <p:nvPicPr>
              <p:cNvPr id="162" name="Ink 161"/>
              <p:cNvPicPr/>
              <p:nvPr/>
            </p:nvPicPr>
            <p:blipFill>
              <a:blip r:embed="rId35"/>
              <a:stretch>
                <a:fillRect/>
              </a:stretch>
            </p:blipFill>
            <p:spPr>
              <a:xfrm>
                <a:off x="8533851" y="2249498"/>
                <a:ext cx="491040" cy="7632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69" name="Ink 168"/>
              <p14:cNvContentPartPr/>
              <p14:nvPr/>
            </p14:nvContentPartPr>
            <p14:xfrm>
              <a:off x="9286611" y="2145098"/>
              <a:ext cx="292320" cy="774720"/>
            </p14:xfrm>
          </p:contentPart>
        </mc:Choice>
        <mc:Fallback xmlns="">
          <p:pic>
            <p:nvPicPr>
              <p:cNvPr id="169" name="Ink 168"/>
              <p:cNvPicPr/>
              <p:nvPr/>
            </p:nvPicPr>
            <p:blipFill>
              <a:blip r:embed="rId37"/>
              <a:stretch>
                <a:fillRect/>
              </a:stretch>
            </p:blipFill>
            <p:spPr>
              <a:xfrm>
                <a:off x="9275811" y="2136458"/>
                <a:ext cx="309600" cy="79740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33"/>
                                        </p:tgtEl>
                                        <p:attrNameLst>
                                          <p:attrName>style.visibility</p:attrName>
                                        </p:attrNameLst>
                                      </p:cBhvr>
                                      <p:to>
                                        <p:strVal val="visible"/>
                                      </p:to>
                                    </p:set>
                                    <p:anim calcmode="lin" valueType="num">
                                      <p:cBhvr additive="base">
                                        <p:cTn id="7" dur="1200"/>
                                        <p:tgtEl>
                                          <p:spTgt spid="13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32">
                                            <p:txEl>
                                              <p:pRg st="0" end="0"/>
                                            </p:txEl>
                                          </p:spTgt>
                                        </p:tgtEl>
                                        <p:attrNameLst>
                                          <p:attrName>style.visibility</p:attrName>
                                        </p:attrNameLst>
                                      </p:cBhvr>
                                      <p:to>
                                        <p:strVal val="visible"/>
                                      </p:to>
                                    </p:set>
                                    <p:anim calcmode="lin" valueType="num">
                                      <p:cBhvr additive="base">
                                        <p:cTn id="12" dur="1000"/>
                                        <p:tgtEl>
                                          <p:spTgt spid="13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32">
                                            <p:txEl>
                                              <p:pRg st="1" end="1"/>
                                            </p:txEl>
                                          </p:spTgt>
                                        </p:tgtEl>
                                        <p:attrNameLst>
                                          <p:attrName>style.visibility</p:attrName>
                                        </p:attrNameLst>
                                      </p:cBhvr>
                                      <p:to>
                                        <p:strVal val="visible"/>
                                      </p:to>
                                    </p:set>
                                    <p:anim calcmode="lin" valueType="num">
                                      <p:cBhvr additive="base">
                                        <p:cTn id="17" dur="1000"/>
                                        <p:tgtEl>
                                          <p:spTgt spid="132">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8" name="Ink 7"/>
              <p14:cNvContentPartPr/>
              <p14:nvPr/>
            </p14:nvContentPartPr>
            <p14:xfrm>
              <a:off x="4168856" y="2559737"/>
              <a:ext cx="4649040" cy="657720"/>
            </p14:xfrm>
          </p:contentPart>
        </mc:Choice>
        <mc:Fallback xmlns="">
          <p:pic>
            <p:nvPicPr>
              <p:cNvPr id="8" name="Ink 7"/>
              <p:cNvPicPr/>
              <p:nvPr/>
            </p:nvPicPr>
            <p:blipFill>
              <a:blip r:embed="rId3"/>
              <a:stretch>
                <a:fillRect/>
              </a:stretch>
            </p:blipFill>
            <p:spPr>
              <a:xfrm>
                <a:off x="4163096" y="2547137"/>
                <a:ext cx="4667760" cy="684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9" name="Ink 8"/>
              <p14:cNvContentPartPr/>
              <p14:nvPr/>
            </p14:nvContentPartPr>
            <p14:xfrm>
              <a:off x="4264616" y="3083897"/>
              <a:ext cx="4414680" cy="634680"/>
            </p14:xfrm>
          </p:contentPart>
        </mc:Choice>
        <mc:Fallback xmlns="">
          <p:pic>
            <p:nvPicPr>
              <p:cNvPr id="9" name="Ink 8"/>
              <p:cNvPicPr/>
              <p:nvPr/>
            </p:nvPicPr>
            <p:blipFill>
              <a:blip r:embed="rId5"/>
              <a:stretch>
                <a:fillRect/>
              </a:stretch>
            </p:blipFill>
            <p:spPr>
              <a:xfrm>
                <a:off x="4254536" y="3072377"/>
                <a:ext cx="4430520" cy="6602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0" name="Ink 9"/>
              <p14:cNvContentPartPr/>
              <p14:nvPr/>
            </p14:nvContentPartPr>
            <p14:xfrm>
              <a:off x="8712776" y="2999657"/>
              <a:ext cx="107640" cy="247680"/>
            </p14:xfrm>
          </p:contentPart>
        </mc:Choice>
        <mc:Fallback xmlns="">
          <p:pic>
            <p:nvPicPr>
              <p:cNvPr id="10" name="Ink 9"/>
              <p:cNvPicPr/>
              <p:nvPr/>
            </p:nvPicPr>
            <p:blipFill>
              <a:blip r:embed="rId7"/>
              <a:stretch>
                <a:fillRect/>
              </a:stretch>
            </p:blipFill>
            <p:spPr>
              <a:xfrm>
                <a:off x="8706296" y="2994617"/>
                <a:ext cx="120600" cy="2581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1" name="Ink 10"/>
              <p14:cNvContentPartPr/>
              <p14:nvPr/>
            </p14:nvContentPartPr>
            <p14:xfrm>
              <a:off x="8670296" y="3214577"/>
              <a:ext cx="120600" cy="449280"/>
            </p14:xfrm>
          </p:contentPart>
        </mc:Choice>
        <mc:Fallback xmlns="">
          <p:pic>
            <p:nvPicPr>
              <p:cNvPr id="11" name="Ink 10"/>
              <p:cNvPicPr/>
              <p:nvPr/>
            </p:nvPicPr>
            <p:blipFill>
              <a:blip r:embed="rId9"/>
              <a:stretch>
                <a:fillRect/>
              </a:stretch>
            </p:blipFill>
            <p:spPr>
              <a:xfrm>
                <a:off x="8660216" y="3207737"/>
                <a:ext cx="137520" cy="4626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3" name="Ink 12"/>
              <p14:cNvContentPartPr/>
              <p14:nvPr/>
            </p14:nvContentPartPr>
            <p14:xfrm>
              <a:off x="37136" y="754337"/>
              <a:ext cx="4095000" cy="2273040"/>
            </p14:xfrm>
          </p:contentPart>
        </mc:Choice>
        <mc:Fallback xmlns="">
          <p:pic>
            <p:nvPicPr>
              <p:cNvPr id="13" name="Ink 12"/>
              <p:cNvPicPr/>
              <p:nvPr/>
            </p:nvPicPr>
            <p:blipFill>
              <a:blip r:embed="rId11"/>
              <a:stretch>
                <a:fillRect/>
              </a:stretch>
            </p:blipFill>
            <p:spPr>
              <a:xfrm>
                <a:off x="25256" y="741017"/>
                <a:ext cx="4111560" cy="22953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1" name="Ink 60"/>
              <p14:cNvContentPartPr/>
              <p14:nvPr/>
            </p14:nvContentPartPr>
            <p14:xfrm>
              <a:off x="1438976" y="2865737"/>
              <a:ext cx="460080" cy="1846800"/>
            </p14:xfrm>
          </p:contentPart>
        </mc:Choice>
        <mc:Fallback xmlns="">
          <p:pic>
            <p:nvPicPr>
              <p:cNvPr id="61" name="Ink 60"/>
              <p:cNvPicPr/>
              <p:nvPr/>
            </p:nvPicPr>
            <p:blipFill>
              <a:blip r:embed="rId13"/>
              <a:stretch>
                <a:fillRect/>
              </a:stretch>
            </p:blipFill>
            <p:spPr>
              <a:xfrm>
                <a:off x="1423496" y="2858177"/>
                <a:ext cx="483120" cy="18698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4" name="Ink 63"/>
              <p14:cNvContentPartPr/>
              <p14:nvPr/>
            </p14:nvContentPartPr>
            <p14:xfrm>
              <a:off x="-56464" y="76457"/>
              <a:ext cx="1288800" cy="3029400"/>
            </p14:xfrm>
          </p:contentPart>
        </mc:Choice>
        <mc:Fallback xmlns="">
          <p:pic>
            <p:nvPicPr>
              <p:cNvPr id="64" name="Ink 63"/>
              <p:cNvPicPr/>
              <p:nvPr/>
            </p:nvPicPr>
            <p:blipFill>
              <a:blip r:embed="rId15"/>
              <a:stretch>
                <a:fillRect/>
              </a:stretch>
            </p:blipFill>
            <p:spPr>
              <a:xfrm>
                <a:off x="-61144" y="62057"/>
                <a:ext cx="1302840" cy="30553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99" name="Ink 98"/>
              <p14:cNvContentPartPr/>
              <p14:nvPr/>
            </p14:nvContentPartPr>
            <p14:xfrm>
              <a:off x="4947536" y="5967137"/>
              <a:ext cx="1861200" cy="383760"/>
            </p14:xfrm>
          </p:contentPart>
        </mc:Choice>
        <mc:Fallback xmlns="">
          <p:pic>
            <p:nvPicPr>
              <p:cNvPr id="99" name="Ink 98"/>
              <p:cNvPicPr/>
              <p:nvPr/>
            </p:nvPicPr>
            <p:blipFill>
              <a:blip r:embed="rId17"/>
              <a:stretch>
                <a:fillRect/>
              </a:stretch>
            </p:blipFill>
            <p:spPr>
              <a:xfrm>
                <a:off x="4934576" y="5955977"/>
                <a:ext cx="1879200" cy="4082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14" name="Ink 113"/>
              <p14:cNvContentPartPr/>
              <p14:nvPr/>
            </p14:nvContentPartPr>
            <p14:xfrm>
              <a:off x="4736" y="4573217"/>
              <a:ext cx="6935400" cy="1523160"/>
            </p14:xfrm>
          </p:contentPart>
        </mc:Choice>
        <mc:Fallback xmlns="">
          <p:pic>
            <p:nvPicPr>
              <p:cNvPr id="114" name="Ink 113"/>
              <p:cNvPicPr/>
              <p:nvPr/>
            </p:nvPicPr>
            <p:blipFill>
              <a:blip r:embed="rId19"/>
              <a:stretch>
                <a:fillRect/>
              </a:stretch>
            </p:blipFill>
            <p:spPr>
              <a:xfrm>
                <a:off x="-6424" y="4564937"/>
                <a:ext cx="6960600" cy="15465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25" name="Ink 124"/>
              <p14:cNvContentPartPr/>
              <p14:nvPr/>
            </p14:nvContentPartPr>
            <p14:xfrm>
              <a:off x="3656" y="2898497"/>
              <a:ext cx="4551840" cy="917640"/>
            </p14:xfrm>
          </p:contentPart>
        </mc:Choice>
        <mc:Fallback xmlns="">
          <p:pic>
            <p:nvPicPr>
              <p:cNvPr id="125" name="Ink 124"/>
              <p:cNvPicPr/>
              <p:nvPr/>
            </p:nvPicPr>
            <p:blipFill>
              <a:blip r:embed="rId21"/>
              <a:stretch>
                <a:fillRect/>
              </a:stretch>
            </p:blipFill>
            <p:spPr>
              <a:xfrm>
                <a:off x="-7864" y="2886617"/>
                <a:ext cx="4568040" cy="9421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40" name="Ink 139"/>
              <p14:cNvContentPartPr/>
              <p14:nvPr/>
            </p14:nvContentPartPr>
            <p14:xfrm>
              <a:off x="1425296" y="2866457"/>
              <a:ext cx="274320" cy="280440"/>
            </p14:xfrm>
          </p:contentPart>
        </mc:Choice>
        <mc:Fallback xmlns="">
          <p:pic>
            <p:nvPicPr>
              <p:cNvPr id="140" name="Ink 139"/>
              <p:cNvPicPr/>
              <p:nvPr/>
            </p:nvPicPr>
            <p:blipFill>
              <a:blip r:embed="rId23"/>
              <a:stretch>
                <a:fillRect/>
              </a:stretch>
            </p:blipFill>
            <p:spPr>
              <a:xfrm>
                <a:off x="1414136" y="2859977"/>
                <a:ext cx="290880" cy="2941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58" name="Ink 157"/>
              <p14:cNvContentPartPr/>
              <p14:nvPr/>
            </p14:nvContentPartPr>
            <p14:xfrm>
              <a:off x="356816" y="3578537"/>
              <a:ext cx="1021680" cy="552600"/>
            </p14:xfrm>
          </p:contentPart>
        </mc:Choice>
        <mc:Fallback xmlns="">
          <p:pic>
            <p:nvPicPr>
              <p:cNvPr id="158" name="Ink 157"/>
              <p:cNvPicPr/>
              <p:nvPr/>
            </p:nvPicPr>
            <p:blipFill>
              <a:blip r:embed="rId25"/>
              <a:stretch>
                <a:fillRect/>
              </a:stretch>
            </p:blipFill>
            <p:spPr>
              <a:xfrm>
                <a:off x="332696" y="3530297"/>
                <a:ext cx="1064160" cy="6426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59" name="Ink 158"/>
              <p14:cNvContentPartPr/>
              <p14:nvPr/>
            </p14:nvContentPartPr>
            <p14:xfrm>
              <a:off x="224336" y="3591137"/>
              <a:ext cx="1323360" cy="377640"/>
            </p14:xfrm>
          </p:contentPart>
        </mc:Choice>
        <mc:Fallback xmlns="">
          <p:pic>
            <p:nvPicPr>
              <p:cNvPr id="159" name="Ink 158"/>
              <p:cNvPicPr/>
              <p:nvPr/>
            </p:nvPicPr>
            <p:blipFill>
              <a:blip r:embed="rId27"/>
              <a:stretch>
                <a:fillRect/>
              </a:stretch>
            </p:blipFill>
            <p:spPr>
              <a:xfrm>
                <a:off x="202376" y="3548657"/>
                <a:ext cx="1362960" cy="4554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60" name="Ink 159"/>
              <p14:cNvContentPartPr/>
              <p14:nvPr/>
            </p14:nvContentPartPr>
            <p14:xfrm>
              <a:off x="99416" y="3127097"/>
              <a:ext cx="1908360" cy="883800"/>
            </p14:xfrm>
          </p:contentPart>
        </mc:Choice>
        <mc:Fallback xmlns="">
          <p:pic>
            <p:nvPicPr>
              <p:cNvPr id="160" name="Ink 159"/>
              <p:cNvPicPr/>
              <p:nvPr/>
            </p:nvPicPr>
            <p:blipFill>
              <a:blip r:embed="rId29"/>
              <a:stretch>
                <a:fillRect/>
              </a:stretch>
            </p:blipFill>
            <p:spPr>
              <a:xfrm>
                <a:off x="78896" y="3086057"/>
                <a:ext cx="1945800" cy="9583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61" name="Ink 160"/>
              <p14:cNvContentPartPr/>
              <p14:nvPr/>
            </p14:nvContentPartPr>
            <p14:xfrm>
              <a:off x="-52504" y="2961857"/>
              <a:ext cx="298080" cy="464760"/>
            </p14:xfrm>
          </p:contentPart>
        </mc:Choice>
        <mc:Fallback xmlns="">
          <p:pic>
            <p:nvPicPr>
              <p:cNvPr id="161" name="Ink 160"/>
              <p:cNvPicPr/>
              <p:nvPr/>
            </p:nvPicPr>
            <p:blipFill>
              <a:blip r:embed="rId31"/>
              <a:stretch>
                <a:fillRect/>
              </a:stretch>
            </p:blipFill>
            <p:spPr>
              <a:xfrm>
                <a:off x="-70144" y="2928017"/>
                <a:ext cx="335880" cy="53928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62" name="Ink 161"/>
              <p14:cNvContentPartPr/>
              <p14:nvPr/>
            </p14:nvContentPartPr>
            <p14:xfrm>
              <a:off x="120296" y="3070217"/>
              <a:ext cx="127440" cy="329760"/>
            </p14:xfrm>
          </p:contentPart>
        </mc:Choice>
        <mc:Fallback xmlns="">
          <p:pic>
            <p:nvPicPr>
              <p:cNvPr id="162" name="Ink 161"/>
              <p:cNvPicPr/>
              <p:nvPr/>
            </p:nvPicPr>
            <p:blipFill>
              <a:blip r:embed="rId33"/>
              <a:stretch>
                <a:fillRect/>
              </a:stretch>
            </p:blipFill>
            <p:spPr>
              <a:xfrm>
                <a:off x="103376" y="3042137"/>
                <a:ext cx="164520" cy="3963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63" name="Ink 162"/>
              <p14:cNvContentPartPr/>
              <p14:nvPr/>
            </p14:nvContentPartPr>
            <p14:xfrm>
              <a:off x="111296" y="3183617"/>
              <a:ext cx="1906920" cy="1229760"/>
            </p14:xfrm>
          </p:contentPart>
        </mc:Choice>
        <mc:Fallback xmlns="">
          <p:pic>
            <p:nvPicPr>
              <p:cNvPr id="163" name="Ink 162"/>
              <p:cNvPicPr/>
              <p:nvPr/>
            </p:nvPicPr>
            <p:blipFill>
              <a:blip r:embed="rId35"/>
              <a:stretch>
                <a:fillRect/>
              </a:stretch>
            </p:blipFill>
            <p:spPr>
              <a:xfrm>
                <a:off x="96176" y="3151217"/>
                <a:ext cx="1941120" cy="128664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64" name="Ink 163"/>
              <p14:cNvContentPartPr/>
              <p14:nvPr/>
            </p14:nvContentPartPr>
            <p14:xfrm>
              <a:off x="1036136" y="4223297"/>
              <a:ext cx="1205280" cy="271800"/>
            </p14:xfrm>
          </p:contentPart>
        </mc:Choice>
        <mc:Fallback xmlns="">
          <p:pic>
            <p:nvPicPr>
              <p:cNvPr id="164" name="Ink 163"/>
              <p:cNvPicPr/>
              <p:nvPr/>
            </p:nvPicPr>
            <p:blipFill>
              <a:blip r:embed="rId37"/>
              <a:stretch>
                <a:fillRect/>
              </a:stretch>
            </p:blipFill>
            <p:spPr>
              <a:xfrm>
                <a:off x="1014536" y="4180457"/>
                <a:ext cx="1242720" cy="35064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66" name="Ink 165"/>
              <p14:cNvContentPartPr/>
              <p14:nvPr/>
            </p14:nvContentPartPr>
            <p14:xfrm>
              <a:off x="468056" y="4027097"/>
              <a:ext cx="2691720" cy="465480"/>
            </p14:xfrm>
          </p:contentPart>
        </mc:Choice>
        <mc:Fallback xmlns="">
          <p:pic>
            <p:nvPicPr>
              <p:cNvPr id="166" name="Ink 165"/>
              <p:cNvPicPr/>
              <p:nvPr/>
            </p:nvPicPr>
            <p:blipFill>
              <a:blip r:embed="rId39"/>
              <a:stretch>
                <a:fillRect/>
              </a:stretch>
            </p:blipFill>
            <p:spPr>
              <a:xfrm>
                <a:off x="435296" y="3967697"/>
                <a:ext cx="2745000" cy="57312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67" name="Ink 166"/>
              <p14:cNvContentPartPr/>
              <p14:nvPr/>
            </p14:nvContentPartPr>
            <p14:xfrm>
              <a:off x="248456" y="4139057"/>
              <a:ext cx="4073040" cy="947520"/>
            </p14:xfrm>
          </p:contentPart>
        </mc:Choice>
        <mc:Fallback xmlns="">
          <p:pic>
            <p:nvPicPr>
              <p:cNvPr id="167" name="Ink 166"/>
              <p:cNvPicPr/>
              <p:nvPr/>
            </p:nvPicPr>
            <p:blipFill>
              <a:blip r:embed="rId41"/>
              <a:stretch>
                <a:fillRect/>
              </a:stretch>
            </p:blipFill>
            <p:spPr>
              <a:xfrm>
                <a:off x="214976" y="4078937"/>
                <a:ext cx="4136760" cy="10681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68" name="Ink 167"/>
              <p14:cNvContentPartPr/>
              <p14:nvPr/>
            </p14:nvContentPartPr>
            <p14:xfrm>
              <a:off x="2365976" y="4318697"/>
              <a:ext cx="2030400" cy="477360"/>
            </p14:xfrm>
          </p:contentPart>
        </mc:Choice>
        <mc:Fallback xmlns="">
          <p:pic>
            <p:nvPicPr>
              <p:cNvPr id="168" name="Ink 167"/>
              <p:cNvPicPr/>
              <p:nvPr/>
            </p:nvPicPr>
            <p:blipFill>
              <a:blip r:embed="rId43"/>
              <a:stretch>
                <a:fillRect/>
              </a:stretch>
            </p:blipFill>
            <p:spPr>
              <a:xfrm>
                <a:off x="2338256" y="4262177"/>
                <a:ext cx="2081160" cy="5781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69" name="Ink 168"/>
              <p14:cNvContentPartPr/>
              <p14:nvPr/>
            </p14:nvContentPartPr>
            <p14:xfrm>
              <a:off x="-115864" y="3469457"/>
              <a:ext cx="2505960" cy="778320"/>
            </p14:xfrm>
          </p:contentPart>
        </mc:Choice>
        <mc:Fallback xmlns="">
          <p:pic>
            <p:nvPicPr>
              <p:cNvPr id="169" name="Ink 168"/>
              <p:cNvPicPr/>
              <p:nvPr/>
            </p:nvPicPr>
            <p:blipFill>
              <a:blip r:embed="rId45"/>
              <a:stretch>
                <a:fillRect/>
              </a:stretch>
            </p:blipFill>
            <p:spPr>
              <a:xfrm>
                <a:off x="-140344" y="3420857"/>
                <a:ext cx="2542680" cy="85464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70" name="Ink 169"/>
              <p14:cNvContentPartPr/>
              <p14:nvPr/>
            </p14:nvContentPartPr>
            <p14:xfrm>
              <a:off x="1136" y="3956897"/>
              <a:ext cx="4626720" cy="1420560"/>
            </p14:xfrm>
          </p:contentPart>
        </mc:Choice>
        <mc:Fallback xmlns="">
          <p:pic>
            <p:nvPicPr>
              <p:cNvPr id="170" name="Ink 169"/>
              <p:cNvPicPr/>
              <p:nvPr/>
            </p:nvPicPr>
            <p:blipFill>
              <a:blip r:embed="rId47"/>
              <a:stretch>
                <a:fillRect/>
              </a:stretch>
            </p:blipFill>
            <p:spPr>
              <a:xfrm>
                <a:off x="-26224" y="3903257"/>
                <a:ext cx="4680360" cy="15307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72" name="Ink 171"/>
              <p14:cNvContentPartPr/>
              <p14:nvPr/>
            </p14:nvContentPartPr>
            <p14:xfrm>
              <a:off x="203816" y="452657"/>
              <a:ext cx="1113480" cy="717840"/>
            </p14:xfrm>
          </p:contentPart>
        </mc:Choice>
        <mc:Fallback xmlns="">
          <p:pic>
            <p:nvPicPr>
              <p:cNvPr id="172" name="Ink 171"/>
              <p:cNvPicPr/>
              <p:nvPr/>
            </p:nvPicPr>
            <p:blipFill>
              <a:blip r:embed="rId49"/>
              <a:stretch>
                <a:fillRect/>
              </a:stretch>
            </p:blipFill>
            <p:spPr>
              <a:xfrm>
                <a:off x="198776" y="440057"/>
                <a:ext cx="1123200" cy="73548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79" name="Ink 178"/>
              <p14:cNvContentPartPr/>
              <p14:nvPr/>
            </p14:nvContentPartPr>
            <p14:xfrm>
              <a:off x="4087856" y="4375577"/>
              <a:ext cx="639720" cy="64440"/>
            </p14:xfrm>
          </p:contentPart>
        </mc:Choice>
        <mc:Fallback xmlns="">
          <p:pic>
            <p:nvPicPr>
              <p:cNvPr id="179" name="Ink 178"/>
              <p:cNvPicPr/>
              <p:nvPr/>
            </p:nvPicPr>
            <p:blipFill>
              <a:blip r:embed="rId51"/>
              <a:stretch>
                <a:fillRect/>
              </a:stretch>
            </p:blipFill>
            <p:spPr>
              <a:xfrm>
                <a:off x="4075256" y="4348577"/>
                <a:ext cx="664560" cy="11556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87" name="Ink 186"/>
              <p14:cNvContentPartPr/>
              <p14:nvPr/>
            </p14:nvContentPartPr>
            <p14:xfrm>
              <a:off x="5525696" y="3055097"/>
              <a:ext cx="1634760" cy="544320"/>
            </p14:xfrm>
          </p:contentPart>
        </mc:Choice>
        <mc:Fallback xmlns="">
          <p:pic>
            <p:nvPicPr>
              <p:cNvPr id="187" name="Ink 186"/>
              <p:cNvPicPr/>
              <p:nvPr/>
            </p:nvPicPr>
            <p:blipFill>
              <a:blip r:embed="rId53"/>
              <a:stretch>
                <a:fillRect/>
              </a:stretch>
            </p:blipFill>
            <p:spPr>
              <a:xfrm>
                <a:off x="5510936" y="3041417"/>
                <a:ext cx="1655280" cy="57204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189" name="Ink 188"/>
              <p14:cNvContentPartPr/>
              <p14:nvPr/>
            </p14:nvContentPartPr>
            <p14:xfrm>
              <a:off x="2146376" y="2211257"/>
              <a:ext cx="383760" cy="531720"/>
            </p14:xfrm>
          </p:contentPart>
        </mc:Choice>
        <mc:Fallback xmlns="">
          <p:pic>
            <p:nvPicPr>
              <p:cNvPr id="189" name="Ink 188"/>
              <p:cNvPicPr/>
              <p:nvPr/>
            </p:nvPicPr>
            <p:blipFill>
              <a:blip r:embed="rId55"/>
              <a:stretch>
                <a:fillRect/>
              </a:stretch>
            </p:blipFill>
            <p:spPr>
              <a:xfrm>
                <a:off x="2131616" y="2196867"/>
                <a:ext cx="416160" cy="56194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211" name="Ink 210"/>
              <p14:cNvContentPartPr/>
              <p14:nvPr/>
            </p14:nvContentPartPr>
            <p14:xfrm>
              <a:off x="3614816" y="3690497"/>
              <a:ext cx="0" cy="4320"/>
            </p14:xfrm>
          </p:contentPart>
        </mc:Choice>
        <mc:Fallback xmlns="">
          <p:pic>
            <p:nvPicPr>
              <p:cNvPr id="211" name="Ink 210"/>
              <p:cNvPicPr/>
              <p:nvPr/>
            </p:nvPicPr>
            <p:blipFill>
              <a:blip r:embed="rId57"/>
              <a:stretch>
                <a:fillRect/>
              </a:stretch>
            </p:blipFill>
            <p:spPr>
              <a:xfrm>
                <a:off x="0" y="0"/>
                <a:ext cx="0" cy="432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236" name="Ink 235"/>
              <p14:cNvContentPartPr/>
              <p14:nvPr/>
            </p14:nvContentPartPr>
            <p14:xfrm>
              <a:off x="410456" y="3526697"/>
              <a:ext cx="319320" cy="1088640"/>
            </p14:xfrm>
          </p:contentPart>
        </mc:Choice>
        <mc:Fallback xmlns="">
          <p:pic>
            <p:nvPicPr>
              <p:cNvPr id="236" name="Ink 235"/>
              <p:cNvPicPr/>
              <p:nvPr/>
            </p:nvPicPr>
            <p:blipFill>
              <a:blip r:embed="rId59"/>
              <a:stretch>
                <a:fillRect/>
              </a:stretch>
            </p:blipFill>
            <p:spPr>
              <a:xfrm>
                <a:off x="398216" y="3510857"/>
                <a:ext cx="340200" cy="112284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237" name="Ink 236"/>
              <p14:cNvContentPartPr/>
              <p14:nvPr/>
            </p14:nvContentPartPr>
            <p14:xfrm>
              <a:off x="3615896" y="3073817"/>
              <a:ext cx="519120" cy="1137960"/>
            </p14:xfrm>
          </p:contentPart>
        </mc:Choice>
        <mc:Fallback xmlns="">
          <p:pic>
            <p:nvPicPr>
              <p:cNvPr id="237" name="Ink 236"/>
              <p:cNvPicPr/>
              <p:nvPr/>
            </p:nvPicPr>
            <p:blipFill>
              <a:blip r:embed="rId61"/>
              <a:stretch>
                <a:fillRect/>
              </a:stretch>
            </p:blipFill>
            <p:spPr>
              <a:xfrm>
                <a:off x="3599336" y="3063740"/>
                <a:ext cx="546480" cy="1164592"/>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238" name="Ink 237"/>
              <p14:cNvContentPartPr/>
              <p14:nvPr/>
            </p14:nvContentPartPr>
            <p14:xfrm>
              <a:off x="2671976" y="3815417"/>
              <a:ext cx="1332000" cy="360720"/>
            </p14:xfrm>
          </p:contentPart>
        </mc:Choice>
        <mc:Fallback xmlns="">
          <p:pic>
            <p:nvPicPr>
              <p:cNvPr id="238" name="Ink 237"/>
              <p:cNvPicPr/>
              <p:nvPr/>
            </p:nvPicPr>
            <p:blipFill>
              <a:blip r:embed="rId63"/>
              <a:stretch>
                <a:fillRect/>
              </a:stretch>
            </p:blipFill>
            <p:spPr>
              <a:xfrm>
                <a:off x="2658296" y="3800297"/>
                <a:ext cx="1351440" cy="38160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244" name="Ink 243"/>
              <p14:cNvContentPartPr/>
              <p14:nvPr/>
            </p14:nvContentPartPr>
            <p14:xfrm>
              <a:off x="528896" y="4306457"/>
              <a:ext cx="3674880" cy="1068480"/>
            </p14:xfrm>
          </p:contentPart>
        </mc:Choice>
        <mc:Fallback xmlns="">
          <p:pic>
            <p:nvPicPr>
              <p:cNvPr id="244" name="Ink 243"/>
              <p:cNvPicPr/>
              <p:nvPr/>
            </p:nvPicPr>
            <p:blipFill>
              <a:blip r:embed="rId65"/>
              <a:stretch>
                <a:fillRect/>
              </a:stretch>
            </p:blipFill>
            <p:spPr>
              <a:xfrm>
                <a:off x="515936" y="4301417"/>
                <a:ext cx="3702600" cy="108792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254" name="Ink 253"/>
              <p14:cNvContentPartPr/>
              <p14:nvPr/>
            </p14:nvContentPartPr>
            <p14:xfrm>
              <a:off x="4335176" y="4990457"/>
              <a:ext cx="4148280" cy="849960"/>
            </p14:xfrm>
          </p:contentPart>
        </mc:Choice>
        <mc:Fallback xmlns="">
          <p:pic>
            <p:nvPicPr>
              <p:cNvPr id="254" name="Ink 253"/>
              <p:cNvPicPr/>
              <p:nvPr/>
            </p:nvPicPr>
            <p:blipFill>
              <a:blip r:embed="rId67"/>
              <a:stretch>
                <a:fillRect/>
              </a:stretch>
            </p:blipFill>
            <p:spPr>
              <a:xfrm>
                <a:off x="4320056" y="4974257"/>
                <a:ext cx="4169160" cy="87336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259" name="Ink 258"/>
              <p14:cNvContentPartPr/>
              <p14:nvPr/>
            </p14:nvContentPartPr>
            <p14:xfrm>
              <a:off x="248816" y="3377657"/>
              <a:ext cx="638280" cy="973800"/>
            </p14:xfrm>
          </p:contentPart>
        </mc:Choice>
        <mc:Fallback xmlns="">
          <p:pic>
            <p:nvPicPr>
              <p:cNvPr id="259" name="Ink 258"/>
              <p:cNvPicPr/>
              <p:nvPr/>
            </p:nvPicPr>
            <p:blipFill>
              <a:blip r:embed="rId69"/>
              <a:stretch>
                <a:fillRect/>
              </a:stretch>
            </p:blipFill>
            <p:spPr>
              <a:xfrm>
                <a:off x="233336" y="3368297"/>
                <a:ext cx="662760" cy="99720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261" name="Ink 260"/>
              <p14:cNvContentPartPr/>
              <p14:nvPr/>
            </p14:nvContentPartPr>
            <p14:xfrm>
              <a:off x="522416" y="3717137"/>
              <a:ext cx="615600" cy="122040"/>
            </p14:xfrm>
          </p:contentPart>
        </mc:Choice>
        <mc:Fallback xmlns="">
          <p:pic>
            <p:nvPicPr>
              <p:cNvPr id="261" name="Ink 260"/>
              <p:cNvPicPr/>
              <p:nvPr/>
            </p:nvPicPr>
            <p:blipFill>
              <a:blip r:embed="rId71"/>
              <a:stretch>
                <a:fillRect/>
              </a:stretch>
            </p:blipFill>
            <p:spPr>
              <a:xfrm>
                <a:off x="516656" y="3701297"/>
                <a:ext cx="626040" cy="14652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264" name="Ink 263"/>
              <p14:cNvContentPartPr/>
              <p14:nvPr/>
            </p14:nvContentPartPr>
            <p14:xfrm>
              <a:off x="55136" y="4141937"/>
              <a:ext cx="334440" cy="536400"/>
            </p14:xfrm>
          </p:contentPart>
        </mc:Choice>
        <mc:Fallback xmlns="">
          <p:pic>
            <p:nvPicPr>
              <p:cNvPr id="264" name="Ink 263"/>
              <p:cNvPicPr/>
              <p:nvPr/>
            </p:nvPicPr>
            <p:blipFill>
              <a:blip r:embed="rId73"/>
              <a:stretch>
                <a:fillRect/>
              </a:stretch>
            </p:blipFill>
            <p:spPr>
              <a:xfrm>
                <a:off x="41456" y="4135817"/>
                <a:ext cx="357120" cy="55620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269" name="Ink 268"/>
              <p14:cNvContentPartPr/>
              <p14:nvPr/>
            </p14:nvContentPartPr>
            <p14:xfrm>
              <a:off x="3878336" y="2885537"/>
              <a:ext cx="379800" cy="179280"/>
            </p14:xfrm>
          </p:contentPart>
        </mc:Choice>
        <mc:Fallback xmlns="">
          <p:pic>
            <p:nvPicPr>
              <p:cNvPr id="269" name="Ink 268"/>
              <p:cNvPicPr/>
              <p:nvPr/>
            </p:nvPicPr>
            <p:blipFill>
              <a:blip r:embed="rId75"/>
              <a:stretch>
                <a:fillRect/>
              </a:stretch>
            </p:blipFill>
            <p:spPr>
              <a:xfrm>
                <a:off x="3867176" y="2874040"/>
                <a:ext cx="405360" cy="205507"/>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272" name="Ink 271"/>
              <p14:cNvContentPartPr/>
              <p14:nvPr/>
            </p14:nvContentPartPr>
            <p14:xfrm>
              <a:off x="302096" y="3908657"/>
              <a:ext cx="3099240" cy="1245240"/>
            </p14:xfrm>
          </p:contentPart>
        </mc:Choice>
        <mc:Fallback xmlns="">
          <p:pic>
            <p:nvPicPr>
              <p:cNvPr id="272" name="Ink 271"/>
              <p:cNvPicPr/>
              <p:nvPr/>
            </p:nvPicPr>
            <p:blipFill>
              <a:blip r:embed="rId77"/>
              <a:stretch>
                <a:fillRect/>
              </a:stretch>
            </p:blipFill>
            <p:spPr>
              <a:xfrm>
                <a:off x="296336" y="3895337"/>
                <a:ext cx="3117960" cy="126396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277" name="Ink 276"/>
              <p14:cNvContentPartPr/>
              <p14:nvPr/>
            </p14:nvContentPartPr>
            <p14:xfrm>
              <a:off x="5578616" y="4978577"/>
              <a:ext cx="2826000" cy="803880"/>
            </p14:xfrm>
          </p:contentPart>
        </mc:Choice>
        <mc:Fallback xmlns="">
          <p:pic>
            <p:nvPicPr>
              <p:cNvPr id="277" name="Ink 276"/>
              <p:cNvPicPr/>
              <p:nvPr/>
            </p:nvPicPr>
            <p:blipFill>
              <a:blip r:embed="rId79"/>
              <a:stretch>
                <a:fillRect/>
              </a:stretch>
            </p:blipFill>
            <p:spPr>
              <a:xfrm>
                <a:off x="5567816" y="4972817"/>
                <a:ext cx="2850480" cy="82332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278" name="Ink 277"/>
              <p14:cNvContentPartPr/>
              <p14:nvPr/>
            </p14:nvContentPartPr>
            <p14:xfrm>
              <a:off x="149816" y="3232577"/>
              <a:ext cx="3718440" cy="954360"/>
            </p14:xfrm>
          </p:contentPart>
        </mc:Choice>
        <mc:Fallback xmlns="">
          <p:pic>
            <p:nvPicPr>
              <p:cNvPr id="278" name="Ink 277"/>
              <p:cNvPicPr/>
              <p:nvPr/>
            </p:nvPicPr>
            <p:blipFill>
              <a:blip r:embed="rId81"/>
              <a:stretch>
                <a:fillRect/>
              </a:stretch>
            </p:blipFill>
            <p:spPr>
              <a:xfrm>
                <a:off x="123896" y="3176417"/>
                <a:ext cx="3783960" cy="108972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279" name="Ink 278"/>
              <p14:cNvContentPartPr/>
              <p14:nvPr/>
            </p14:nvContentPartPr>
            <p14:xfrm>
              <a:off x="3734336" y="4146257"/>
              <a:ext cx="4190400" cy="1748160"/>
            </p14:xfrm>
          </p:contentPart>
        </mc:Choice>
        <mc:Fallback xmlns="">
          <p:pic>
            <p:nvPicPr>
              <p:cNvPr id="279" name="Ink 278"/>
              <p:cNvPicPr/>
              <p:nvPr/>
            </p:nvPicPr>
            <p:blipFill>
              <a:blip r:embed="rId83"/>
              <a:stretch>
                <a:fillRect/>
              </a:stretch>
            </p:blipFill>
            <p:spPr>
              <a:xfrm>
                <a:off x="3714176" y="4103417"/>
                <a:ext cx="4248000" cy="187380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280" name="Ink 279"/>
              <p14:cNvContentPartPr/>
              <p14:nvPr/>
            </p14:nvContentPartPr>
            <p14:xfrm>
              <a:off x="4152296" y="4550537"/>
              <a:ext cx="1742040" cy="937440"/>
            </p14:xfrm>
          </p:contentPart>
        </mc:Choice>
        <mc:Fallback xmlns="">
          <p:pic>
            <p:nvPicPr>
              <p:cNvPr id="280" name="Ink 279"/>
              <p:cNvPicPr/>
              <p:nvPr/>
            </p:nvPicPr>
            <p:blipFill>
              <a:blip r:embed="rId85"/>
              <a:stretch>
                <a:fillRect/>
              </a:stretch>
            </p:blipFill>
            <p:spPr>
              <a:xfrm>
                <a:off x="4139336" y="4477817"/>
                <a:ext cx="1787400" cy="108000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281" name="Ink 280"/>
              <p14:cNvContentPartPr/>
              <p14:nvPr/>
            </p14:nvContentPartPr>
            <p14:xfrm>
              <a:off x="353576" y="3699857"/>
              <a:ext cx="1244520" cy="492840"/>
            </p14:xfrm>
          </p:contentPart>
        </mc:Choice>
        <mc:Fallback xmlns="">
          <p:pic>
            <p:nvPicPr>
              <p:cNvPr id="281" name="Ink 280"/>
              <p:cNvPicPr/>
              <p:nvPr/>
            </p:nvPicPr>
            <p:blipFill>
              <a:blip r:embed="rId87"/>
              <a:stretch>
                <a:fillRect/>
              </a:stretch>
            </p:blipFill>
            <p:spPr>
              <a:xfrm>
                <a:off x="342056" y="3691217"/>
                <a:ext cx="1261080" cy="50652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285" name="Ink 284"/>
              <p14:cNvContentPartPr/>
              <p14:nvPr/>
            </p14:nvContentPartPr>
            <p14:xfrm>
              <a:off x="3944216" y="4141577"/>
              <a:ext cx="2052000" cy="1057320"/>
            </p14:xfrm>
          </p:contentPart>
        </mc:Choice>
        <mc:Fallback xmlns="">
          <p:pic>
            <p:nvPicPr>
              <p:cNvPr id="285" name="Ink 284"/>
              <p:cNvPicPr/>
              <p:nvPr/>
            </p:nvPicPr>
            <p:blipFill>
              <a:blip r:embed="rId89"/>
              <a:stretch>
                <a:fillRect/>
              </a:stretch>
            </p:blipFill>
            <p:spPr>
              <a:xfrm>
                <a:off x="3931976" y="4127537"/>
                <a:ext cx="2079720" cy="108684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287" name="Ink 286"/>
              <p14:cNvContentPartPr/>
              <p14:nvPr/>
            </p14:nvContentPartPr>
            <p14:xfrm>
              <a:off x="3493856" y="2867177"/>
              <a:ext cx="448200" cy="1397520"/>
            </p14:xfrm>
          </p:contentPart>
        </mc:Choice>
        <mc:Fallback xmlns="">
          <p:pic>
            <p:nvPicPr>
              <p:cNvPr id="287" name="Ink 286"/>
              <p:cNvPicPr/>
              <p:nvPr/>
            </p:nvPicPr>
            <p:blipFill>
              <a:blip r:embed="rId91"/>
              <a:stretch>
                <a:fillRect/>
              </a:stretch>
            </p:blipFill>
            <p:spPr>
              <a:xfrm>
                <a:off x="3476216" y="2854580"/>
                <a:ext cx="478080" cy="1428472"/>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288" name="Ink 287"/>
              <p14:cNvContentPartPr/>
              <p14:nvPr/>
            </p14:nvContentPartPr>
            <p14:xfrm>
              <a:off x="3480896" y="3007577"/>
              <a:ext cx="681480" cy="1270080"/>
            </p14:xfrm>
          </p:contentPart>
        </mc:Choice>
        <mc:Fallback xmlns="">
          <p:pic>
            <p:nvPicPr>
              <p:cNvPr id="288" name="Ink 287"/>
              <p:cNvPicPr/>
              <p:nvPr/>
            </p:nvPicPr>
            <p:blipFill>
              <a:blip r:embed="rId93"/>
              <a:stretch>
                <a:fillRect/>
              </a:stretch>
            </p:blipFill>
            <p:spPr>
              <a:xfrm>
                <a:off x="3474416" y="3002179"/>
                <a:ext cx="705600" cy="1293113"/>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289" name="Ink 288"/>
              <p14:cNvContentPartPr/>
              <p14:nvPr/>
            </p14:nvContentPartPr>
            <p14:xfrm>
              <a:off x="3886256" y="2914337"/>
              <a:ext cx="384840" cy="1339920"/>
            </p14:xfrm>
          </p:contentPart>
        </mc:Choice>
        <mc:Fallback xmlns="">
          <p:pic>
            <p:nvPicPr>
              <p:cNvPr id="289" name="Ink 288"/>
              <p:cNvPicPr/>
              <p:nvPr/>
            </p:nvPicPr>
            <p:blipFill>
              <a:blip r:embed="rId95"/>
              <a:stretch>
                <a:fillRect/>
              </a:stretch>
            </p:blipFill>
            <p:spPr>
              <a:xfrm>
                <a:off x="3879416" y="2904980"/>
                <a:ext cx="401040" cy="1366913"/>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290" name="Ink 289"/>
              <p14:cNvContentPartPr/>
              <p14:nvPr/>
            </p14:nvContentPartPr>
            <p14:xfrm>
              <a:off x="555536" y="3429497"/>
              <a:ext cx="456840" cy="70560"/>
            </p14:xfrm>
          </p:contentPart>
        </mc:Choice>
        <mc:Fallback xmlns="">
          <p:pic>
            <p:nvPicPr>
              <p:cNvPr id="290" name="Ink 289"/>
              <p:cNvPicPr/>
              <p:nvPr/>
            </p:nvPicPr>
            <p:blipFill>
              <a:blip r:embed="rId97"/>
              <a:stretch>
                <a:fillRect/>
              </a:stretch>
            </p:blipFill>
            <p:spPr>
              <a:xfrm>
                <a:off x="544016" y="3420857"/>
                <a:ext cx="478800" cy="91800"/>
              </a:xfrm>
              <a:prstGeom prst="rect">
                <a:avLst/>
              </a:prstGeom>
            </p:spPr>
          </p:pic>
        </mc:Fallback>
      </mc:AlternateContent>
      <mc:AlternateContent xmlns:mc="http://schemas.openxmlformats.org/markup-compatibility/2006" xmlns:p14="http://schemas.microsoft.com/office/powerpoint/2010/main">
        <mc:Choice Requires="p14">
          <p:contentPart p14:bwMode="auto" r:id="rId98">
            <p14:nvContentPartPr>
              <p14:cNvPr id="291" name="Ink 290"/>
              <p14:cNvContentPartPr/>
              <p14:nvPr/>
            </p14:nvContentPartPr>
            <p14:xfrm>
              <a:off x="542216" y="3474137"/>
              <a:ext cx="271080" cy="52920"/>
            </p14:xfrm>
          </p:contentPart>
        </mc:Choice>
        <mc:Fallback xmlns="">
          <p:pic>
            <p:nvPicPr>
              <p:cNvPr id="291" name="Ink 290"/>
              <p:cNvPicPr/>
              <p:nvPr/>
            </p:nvPicPr>
            <p:blipFill>
              <a:blip r:embed="rId99"/>
              <a:stretch>
                <a:fillRect/>
              </a:stretch>
            </p:blipFill>
            <p:spPr>
              <a:xfrm>
                <a:off x="536816" y="3462617"/>
                <a:ext cx="287280" cy="69840"/>
              </a:xfrm>
              <a:prstGeom prst="rect">
                <a:avLst/>
              </a:prstGeom>
            </p:spPr>
          </p:pic>
        </mc:Fallback>
      </mc:AlternateContent>
      <mc:AlternateContent xmlns:mc="http://schemas.openxmlformats.org/markup-compatibility/2006" xmlns:p14="http://schemas.microsoft.com/office/powerpoint/2010/main">
        <mc:Choice Requires="p14">
          <p:contentPart p14:bwMode="auto" r:id="rId100">
            <p14:nvContentPartPr>
              <p14:cNvPr id="292" name="Ink 291"/>
              <p14:cNvContentPartPr/>
              <p14:nvPr/>
            </p14:nvContentPartPr>
            <p14:xfrm>
              <a:off x="471296" y="3457577"/>
              <a:ext cx="7196400" cy="810000"/>
            </p14:xfrm>
          </p:contentPart>
        </mc:Choice>
        <mc:Fallback xmlns="">
          <p:pic>
            <p:nvPicPr>
              <p:cNvPr id="292" name="Ink 291"/>
              <p:cNvPicPr/>
              <p:nvPr/>
            </p:nvPicPr>
            <p:blipFill>
              <a:blip r:embed="rId101"/>
              <a:stretch>
                <a:fillRect/>
              </a:stretch>
            </p:blipFill>
            <p:spPr>
              <a:xfrm>
                <a:off x="468056" y="3452897"/>
                <a:ext cx="7207200" cy="822240"/>
              </a:xfrm>
              <a:prstGeom prst="rect">
                <a:avLst/>
              </a:prstGeom>
            </p:spPr>
          </p:pic>
        </mc:Fallback>
      </mc:AlternateContent>
      <mc:AlternateContent xmlns:mc="http://schemas.openxmlformats.org/markup-compatibility/2006" xmlns:p14="http://schemas.microsoft.com/office/powerpoint/2010/main">
        <mc:Choice Requires="p14">
          <p:contentPart p14:bwMode="auto" r:id="rId102">
            <p14:nvContentPartPr>
              <p14:cNvPr id="293" name="Ink 292"/>
              <p14:cNvContentPartPr/>
              <p14:nvPr/>
            </p14:nvContentPartPr>
            <p14:xfrm>
              <a:off x="3062936" y="4267577"/>
              <a:ext cx="694080" cy="120960"/>
            </p14:xfrm>
          </p:contentPart>
        </mc:Choice>
        <mc:Fallback xmlns="">
          <p:pic>
            <p:nvPicPr>
              <p:cNvPr id="293" name="Ink 292"/>
              <p:cNvPicPr/>
              <p:nvPr/>
            </p:nvPicPr>
            <p:blipFill>
              <a:blip r:embed="rId103"/>
              <a:stretch>
                <a:fillRect/>
              </a:stretch>
            </p:blipFill>
            <p:spPr>
              <a:xfrm>
                <a:off x="3057896" y="4259297"/>
                <a:ext cx="704160" cy="134280"/>
              </a:xfrm>
              <a:prstGeom prst="rect">
                <a:avLst/>
              </a:prstGeom>
            </p:spPr>
          </p:pic>
        </mc:Fallback>
      </mc:AlternateContent>
      <mc:AlternateContent xmlns:mc="http://schemas.openxmlformats.org/markup-compatibility/2006" xmlns:p14="http://schemas.microsoft.com/office/powerpoint/2010/main">
        <mc:Choice Requires="p14">
          <p:contentPart p14:bwMode="auto" r:id="rId104">
            <p14:nvContentPartPr>
              <p14:cNvPr id="294" name="Ink 293"/>
              <p14:cNvContentPartPr/>
              <p14:nvPr/>
            </p14:nvContentPartPr>
            <p14:xfrm>
              <a:off x="464456" y="4599137"/>
              <a:ext cx="43560" cy="29160"/>
            </p14:xfrm>
          </p:contentPart>
        </mc:Choice>
        <mc:Fallback xmlns="">
          <p:pic>
            <p:nvPicPr>
              <p:cNvPr id="294" name="Ink 293"/>
              <p:cNvPicPr/>
              <p:nvPr/>
            </p:nvPicPr>
            <p:blipFill>
              <a:blip r:embed="rId105"/>
              <a:stretch>
                <a:fillRect/>
              </a:stretch>
            </p:blipFill>
            <p:spPr>
              <a:xfrm>
                <a:off x="459416" y="4589417"/>
                <a:ext cx="54360" cy="43920"/>
              </a:xfrm>
              <a:prstGeom prst="rect">
                <a:avLst/>
              </a:prstGeom>
            </p:spPr>
          </p:pic>
        </mc:Fallback>
      </mc:AlternateContent>
      <mc:AlternateContent xmlns:mc="http://schemas.openxmlformats.org/markup-compatibility/2006" xmlns:p14="http://schemas.microsoft.com/office/powerpoint/2010/main">
        <mc:Choice Requires="p14">
          <p:contentPart p14:bwMode="auto" r:id="rId106">
            <p14:nvContentPartPr>
              <p14:cNvPr id="295" name="Ink 294"/>
              <p14:cNvContentPartPr/>
              <p14:nvPr/>
            </p14:nvContentPartPr>
            <p14:xfrm>
              <a:off x="-43144" y="4599497"/>
              <a:ext cx="230760" cy="35640"/>
            </p14:xfrm>
          </p:contentPart>
        </mc:Choice>
        <mc:Fallback xmlns="">
          <p:pic>
            <p:nvPicPr>
              <p:cNvPr id="295" name="Ink 294"/>
              <p:cNvPicPr/>
              <p:nvPr/>
            </p:nvPicPr>
            <p:blipFill>
              <a:blip r:embed="rId107"/>
              <a:stretch>
                <a:fillRect/>
              </a:stretch>
            </p:blipFill>
            <p:spPr>
              <a:xfrm>
                <a:off x="-51424" y="4594817"/>
                <a:ext cx="243720" cy="49320"/>
              </a:xfrm>
              <a:prstGeom prst="rect">
                <a:avLst/>
              </a:prstGeom>
            </p:spPr>
          </p:pic>
        </mc:Fallback>
      </mc:AlternateContent>
      <mc:AlternateContent xmlns:mc="http://schemas.openxmlformats.org/markup-compatibility/2006" xmlns:p14="http://schemas.microsoft.com/office/powerpoint/2010/main">
        <mc:Choice Requires="p14">
          <p:contentPart p14:bwMode="auto" r:id="rId108">
            <p14:nvContentPartPr>
              <p14:cNvPr id="296" name="Ink 295"/>
              <p14:cNvContentPartPr/>
              <p14:nvPr/>
            </p14:nvContentPartPr>
            <p14:xfrm>
              <a:off x="813296" y="4301057"/>
              <a:ext cx="477360" cy="42840"/>
            </p14:xfrm>
          </p:contentPart>
        </mc:Choice>
        <mc:Fallback xmlns="">
          <p:pic>
            <p:nvPicPr>
              <p:cNvPr id="296" name="Ink 295"/>
              <p:cNvPicPr/>
              <p:nvPr/>
            </p:nvPicPr>
            <p:blipFill>
              <a:blip r:embed="rId109"/>
              <a:stretch>
                <a:fillRect/>
              </a:stretch>
            </p:blipFill>
            <p:spPr>
              <a:xfrm>
                <a:off x="808256" y="4283417"/>
                <a:ext cx="487440" cy="68760"/>
              </a:xfrm>
              <a:prstGeom prst="rect">
                <a:avLst/>
              </a:prstGeom>
            </p:spPr>
          </p:pic>
        </mc:Fallback>
      </mc:AlternateContent>
      <mc:AlternateContent xmlns:mc="http://schemas.openxmlformats.org/markup-compatibility/2006" xmlns:p14="http://schemas.microsoft.com/office/powerpoint/2010/main">
        <mc:Choice Requires="p14">
          <p:contentPart p14:bwMode="auto" r:id="rId110">
            <p14:nvContentPartPr>
              <p14:cNvPr id="297" name="Ink 296"/>
              <p14:cNvContentPartPr/>
              <p14:nvPr/>
            </p14:nvContentPartPr>
            <p14:xfrm>
              <a:off x="3158336" y="5031137"/>
              <a:ext cx="66960" cy="89640"/>
            </p14:xfrm>
          </p:contentPart>
        </mc:Choice>
        <mc:Fallback xmlns="">
          <p:pic>
            <p:nvPicPr>
              <p:cNvPr id="297" name="Ink 296"/>
              <p:cNvPicPr/>
              <p:nvPr/>
            </p:nvPicPr>
            <p:blipFill>
              <a:blip r:embed="rId111"/>
              <a:stretch>
                <a:fillRect/>
              </a:stretch>
            </p:blipFill>
            <p:spPr>
              <a:xfrm>
                <a:off x="3147536" y="5025737"/>
                <a:ext cx="82440" cy="101880"/>
              </a:xfrm>
              <a:prstGeom prst="rect">
                <a:avLst/>
              </a:prstGeom>
            </p:spPr>
          </p:pic>
        </mc:Fallback>
      </mc:AlternateContent>
      <mc:AlternateContent xmlns:mc="http://schemas.openxmlformats.org/markup-compatibility/2006" xmlns:p14="http://schemas.microsoft.com/office/powerpoint/2010/main">
        <mc:Choice Requires="p14">
          <p:contentPart p14:bwMode="auto" r:id="rId112">
            <p14:nvContentPartPr>
              <p14:cNvPr id="305" name="Ink 304"/>
              <p14:cNvContentPartPr/>
              <p14:nvPr/>
            </p14:nvContentPartPr>
            <p14:xfrm>
              <a:off x="5211056" y="3829817"/>
              <a:ext cx="365760" cy="958320"/>
            </p14:xfrm>
          </p:contentPart>
        </mc:Choice>
        <mc:Fallback xmlns="">
          <p:pic>
            <p:nvPicPr>
              <p:cNvPr id="305" name="Ink 304"/>
              <p:cNvPicPr/>
              <p:nvPr/>
            </p:nvPicPr>
            <p:blipFill>
              <a:blip r:embed="rId113"/>
              <a:stretch>
                <a:fillRect/>
              </a:stretch>
            </p:blipFill>
            <p:spPr>
              <a:xfrm>
                <a:off x="5201696" y="3823337"/>
                <a:ext cx="378720" cy="974160"/>
              </a:xfrm>
              <a:prstGeom prst="rect">
                <a:avLst/>
              </a:prstGeom>
            </p:spPr>
          </p:pic>
        </mc:Fallback>
      </mc:AlternateContent>
      <mc:AlternateContent xmlns:mc="http://schemas.openxmlformats.org/markup-compatibility/2006" xmlns:p14="http://schemas.microsoft.com/office/powerpoint/2010/main">
        <mc:Choice Requires="p14">
          <p:contentPart p14:bwMode="auto" r:id="rId114">
            <p14:nvContentPartPr>
              <p14:cNvPr id="306" name="Ink 305"/>
              <p14:cNvContentPartPr/>
              <p14:nvPr/>
            </p14:nvContentPartPr>
            <p14:xfrm>
              <a:off x="5580416" y="4158137"/>
              <a:ext cx="1821960" cy="685080"/>
            </p14:xfrm>
          </p:contentPart>
        </mc:Choice>
        <mc:Fallback xmlns="">
          <p:pic>
            <p:nvPicPr>
              <p:cNvPr id="306" name="Ink 305"/>
              <p:cNvPicPr/>
              <p:nvPr/>
            </p:nvPicPr>
            <p:blipFill>
              <a:blip r:embed="rId115"/>
              <a:stretch>
                <a:fillRect/>
              </a:stretch>
            </p:blipFill>
            <p:spPr>
              <a:xfrm>
                <a:off x="5572856" y="4149497"/>
                <a:ext cx="1838520" cy="696960"/>
              </a:xfrm>
              <a:prstGeom prst="rect">
                <a:avLst/>
              </a:prstGeom>
            </p:spPr>
          </p:pic>
        </mc:Fallback>
      </mc:AlternateContent>
      <mc:AlternateContent xmlns:mc="http://schemas.openxmlformats.org/markup-compatibility/2006" xmlns:p14="http://schemas.microsoft.com/office/powerpoint/2010/main">
        <mc:Choice Requires="p14">
          <p:contentPart p14:bwMode="auto" r:id="rId116">
            <p14:nvContentPartPr>
              <p14:cNvPr id="307" name="Ink 306"/>
              <p14:cNvContentPartPr/>
              <p14:nvPr/>
            </p14:nvContentPartPr>
            <p14:xfrm>
              <a:off x="5309336" y="3869777"/>
              <a:ext cx="128160" cy="853920"/>
            </p14:xfrm>
          </p:contentPart>
        </mc:Choice>
        <mc:Fallback xmlns="">
          <p:pic>
            <p:nvPicPr>
              <p:cNvPr id="307" name="Ink 306"/>
              <p:cNvPicPr/>
              <p:nvPr/>
            </p:nvPicPr>
            <p:blipFill>
              <a:blip r:embed="rId117"/>
              <a:stretch>
                <a:fillRect/>
              </a:stretch>
            </p:blipFill>
            <p:spPr>
              <a:xfrm>
                <a:off x="5298896" y="3861857"/>
                <a:ext cx="147600" cy="872280"/>
              </a:xfrm>
              <a:prstGeom prst="rect">
                <a:avLst/>
              </a:prstGeom>
            </p:spPr>
          </p:pic>
        </mc:Fallback>
      </mc:AlternateContent>
      <mc:AlternateContent xmlns:mc="http://schemas.openxmlformats.org/markup-compatibility/2006" xmlns:p14="http://schemas.microsoft.com/office/powerpoint/2010/main">
        <mc:Choice Requires="p14">
          <p:contentPart p14:bwMode="auto" r:id="rId118">
            <p14:nvContentPartPr>
              <p14:cNvPr id="308" name="Ink 307"/>
              <p14:cNvContentPartPr/>
              <p14:nvPr/>
            </p14:nvContentPartPr>
            <p14:xfrm>
              <a:off x="5833856" y="4713257"/>
              <a:ext cx="978120" cy="165600"/>
            </p14:xfrm>
          </p:contentPart>
        </mc:Choice>
        <mc:Fallback xmlns="">
          <p:pic>
            <p:nvPicPr>
              <p:cNvPr id="308" name="Ink 307"/>
              <p:cNvPicPr/>
              <p:nvPr/>
            </p:nvPicPr>
            <p:blipFill>
              <a:blip r:embed="rId119"/>
              <a:stretch>
                <a:fillRect/>
              </a:stretch>
            </p:blipFill>
            <p:spPr>
              <a:xfrm>
                <a:off x="5828096" y="4707497"/>
                <a:ext cx="987480" cy="178200"/>
              </a:xfrm>
              <a:prstGeom prst="rect">
                <a:avLst/>
              </a:prstGeom>
            </p:spPr>
          </p:pic>
        </mc:Fallback>
      </mc:AlternateContent>
      <mc:AlternateContent xmlns:mc="http://schemas.openxmlformats.org/markup-compatibility/2006" xmlns:p14="http://schemas.microsoft.com/office/powerpoint/2010/main">
        <mc:Choice Requires="p14">
          <p:contentPart p14:bwMode="auto" r:id="rId120">
            <p14:nvContentPartPr>
              <p14:cNvPr id="309" name="Ink 308"/>
              <p14:cNvContentPartPr/>
              <p14:nvPr/>
            </p14:nvContentPartPr>
            <p14:xfrm>
              <a:off x="6013496" y="4773737"/>
              <a:ext cx="761400" cy="87480"/>
            </p14:xfrm>
          </p:contentPart>
        </mc:Choice>
        <mc:Fallback xmlns="">
          <p:pic>
            <p:nvPicPr>
              <p:cNvPr id="309" name="Ink 308"/>
              <p:cNvPicPr/>
              <p:nvPr/>
            </p:nvPicPr>
            <p:blipFill>
              <a:blip r:embed="rId121"/>
              <a:stretch>
                <a:fillRect/>
              </a:stretch>
            </p:blipFill>
            <p:spPr>
              <a:xfrm>
                <a:off x="6004856" y="4764377"/>
                <a:ext cx="777960" cy="105840"/>
              </a:xfrm>
              <a:prstGeom prst="rect">
                <a:avLst/>
              </a:prstGeom>
            </p:spPr>
          </p:pic>
        </mc:Fallback>
      </mc:AlternateContent>
      <mc:AlternateContent xmlns:mc="http://schemas.openxmlformats.org/markup-compatibility/2006" xmlns:p14="http://schemas.microsoft.com/office/powerpoint/2010/main">
        <mc:Choice Requires="p14">
          <p:contentPart p14:bwMode="auto" r:id="rId122">
            <p14:nvContentPartPr>
              <p14:cNvPr id="316" name="Ink 315"/>
              <p14:cNvContentPartPr/>
              <p14:nvPr/>
            </p14:nvContentPartPr>
            <p14:xfrm>
              <a:off x="4480256" y="802577"/>
              <a:ext cx="4062240" cy="682200"/>
            </p14:xfrm>
          </p:contentPart>
        </mc:Choice>
        <mc:Fallback xmlns="">
          <p:pic>
            <p:nvPicPr>
              <p:cNvPr id="316" name="Ink 315"/>
              <p:cNvPicPr/>
              <p:nvPr/>
            </p:nvPicPr>
            <p:blipFill>
              <a:blip r:embed="rId123"/>
              <a:stretch>
                <a:fillRect/>
              </a:stretch>
            </p:blipFill>
            <p:spPr>
              <a:xfrm>
                <a:off x="4471976" y="795737"/>
                <a:ext cx="4077720" cy="696600"/>
              </a:xfrm>
              <a:prstGeom prst="rect">
                <a:avLst/>
              </a:prstGeom>
            </p:spPr>
          </p:pic>
        </mc:Fallback>
      </mc:AlternateContent>
      <mc:AlternateContent xmlns:mc="http://schemas.openxmlformats.org/markup-compatibility/2006" xmlns:p14="http://schemas.microsoft.com/office/powerpoint/2010/main">
        <mc:Choice Requires="p14">
          <p:contentPart p14:bwMode="auto" r:id="rId124">
            <p14:nvContentPartPr>
              <p14:cNvPr id="317" name="Ink 316"/>
              <p14:cNvContentPartPr/>
              <p14:nvPr/>
            </p14:nvContentPartPr>
            <p14:xfrm>
              <a:off x="4791656" y="1599977"/>
              <a:ext cx="1228320" cy="64080"/>
            </p14:xfrm>
          </p:contentPart>
        </mc:Choice>
        <mc:Fallback xmlns="">
          <p:pic>
            <p:nvPicPr>
              <p:cNvPr id="317" name="Ink 316"/>
              <p:cNvPicPr/>
              <p:nvPr/>
            </p:nvPicPr>
            <p:blipFill>
              <a:blip r:embed="rId125"/>
              <a:stretch>
                <a:fillRect/>
              </a:stretch>
            </p:blipFill>
            <p:spPr>
              <a:xfrm>
                <a:off x="4783376" y="1591697"/>
                <a:ext cx="1244520" cy="81000"/>
              </a:xfrm>
              <a:prstGeom prst="rect">
                <a:avLst/>
              </a:prstGeom>
            </p:spPr>
          </p:pic>
        </mc:Fallback>
      </mc:AlternateContent>
      <mc:AlternateContent xmlns:mc="http://schemas.openxmlformats.org/markup-compatibility/2006" xmlns:p14="http://schemas.microsoft.com/office/powerpoint/2010/main">
        <mc:Choice Requires="p14">
          <p:contentPart p14:bwMode="auto" r:id="rId126">
            <p14:nvContentPartPr>
              <p14:cNvPr id="318" name="Ink 317"/>
              <p14:cNvContentPartPr/>
              <p14:nvPr/>
            </p14:nvContentPartPr>
            <p14:xfrm>
              <a:off x="4436696" y="1635977"/>
              <a:ext cx="1424520" cy="117720"/>
            </p14:xfrm>
          </p:contentPart>
        </mc:Choice>
        <mc:Fallback xmlns="">
          <p:pic>
            <p:nvPicPr>
              <p:cNvPr id="318" name="Ink 317"/>
              <p:cNvPicPr/>
              <p:nvPr/>
            </p:nvPicPr>
            <p:blipFill>
              <a:blip r:embed="rId127"/>
              <a:stretch>
                <a:fillRect/>
              </a:stretch>
            </p:blipFill>
            <p:spPr>
              <a:xfrm>
                <a:off x="4430216" y="1632377"/>
                <a:ext cx="1438920" cy="130680"/>
              </a:xfrm>
              <a:prstGeom prst="rect">
                <a:avLst/>
              </a:prstGeom>
            </p:spPr>
          </p:pic>
        </mc:Fallback>
      </mc:AlternateContent>
      <mc:AlternateContent xmlns:mc="http://schemas.openxmlformats.org/markup-compatibility/2006" xmlns:p14="http://schemas.microsoft.com/office/powerpoint/2010/main">
        <mc:Choice Requires="p14">
          <p:contentPart p14:bwMode="auto" r:id="rId128">
            <p14:nvContentPartPr>
              <p14:cNvPr id="319" name="Ink 318"/>
              <p14:cNvContentPartPr/>
              <p14:nvPr/>
            </p14:nvContentPartPr>
            <p14:xfrm>
              <a:off x="1669016" y="2788697"/>
              <a:ext cx="2306160" cy="614520"/>
            </p14:xfrm>
          </p:contentPart>
        </mc:Choice>
        <mc:Fallback xmlns="">
          <p:pic>
            <p:nvPicPr>
              <p:cNvPr id="319" name="Ink 318"/>
              <p:cNvPicPr/>
              <p:nvPr/>
            </p:nvPicPr>
            <p:blipFill>
              <a:blip r:embed="rId129"/>
              <a:stretch>
                <a:fillRect/>
              </a:stretch>
            </p:blipFill>
            <p:spPr>
              <a:xfrm>
                <a:off x="1659296" y="2778983"/>
                <a:ext cx="2323080" cy="629271"/>
              </a:xfrm>
              <a:prstGeom prst="rect">
                <a:avLst/>
              </a:prstGeom>
            </p:spPr>
          </p:pic>
        </mc:Fallback>
      </mc:AlternateContent>
      <mc:AlternateContent xmlns:mc="http://schemas.openxmlformats.org/markup-compatibility/2006" xmlns:p14="http://schemas.microsoft.com/office/powerpoint/2010/main">
        <mc:Choice Requires="p14">
          <p:contentPart p14:bwMode="auto" r:id="rId130">
            <p14:nvContentPartPr>
              <p14:cNvPr id="324" name="Ink 323"/>
              <p14:cNvContentPartPr/>
              <p14:nvPr/>
            </p14:nvContentPartPr>
            <p14:xfrm>
              <a:off x="7697936" y="1643897"/>
              <a:ext cx="1485360" cy="176040"/>
            </p14:xfrm>
          </p:contentPart>
        </mc:Choice>
        <mc:Fallback xmlns="">
          <p:pic>
            <p:nvPicPr>
              <p:cNvPr id="324" name="Ink 323"/>
              <p:cNvPicPr/>
              <p:nvPr/>
            </p:nvPicPr>
            <p:blipFill>
              <a:blip r:embed="rId131"/>
              <a:stretch>
                <a:fillRect/>
              </a:stretch>
            </p:blipFill>
            <p:spPr>
              <a:xfrm>
                <a:off x="7690736" y="1639577"/>
                <a:ext cx="1495440" cy="184680"/>
              </a:xfrm>
              <a:prstGeom prst="rect">
                <a:avLst/>
              </a:prstGeom>
            </p:spPr>
          </p:pic>
        </mc:Fallback>
      </mc:AlternateContent>
      <mc:AlternateContent xmlns:mc="http://schemas.openxmlformats.org/markup-compatibility/2006" xmlns:p14="http://schemas.microsoft.com/office/powerpoint/2010/main">
        <mc:Choice Requires="p14">
          <p:contentPart p14:bwMode="auto" r:id="rId132">
            <p14:nvContentPartPr>
              <p14:cNvPr id="325" name="Ink 324"/>
              <p14:cNvContentPartPr/>
              <p14:nvPr/>
            </p14:nvContentPartPr>
            <p14:xfrm>
              <a:off x="8651936" y="810497"/>
              <a:ext cx="618480" cy="1183320"/>
            </p14:xfrm>
          </p:contentPart>
        </mc:Choice>
        <mc:Fallback xmlns="">
          <p:pic>
            <p:nvPicPr>
              <p:cNvPr id="325" name="Ink 324"/>
              <p:cNvPicPr/>
              <p:nvPr/>
            </p:nvPicPr>
            <p:blipFill>
              <a:blip r:embed="rId133"/>
              <a:stretch>
                <a:fillRect/>
              </a:stretch>
            </p:blipFill>
            <p:spPr>
              <a:xfrm>
                <a:off x="8646896" y="804737"/>
                <a:ext cx="632880" cy="1197720"/>
              </a:xfrm>
              <a:prstGeom prst="rect">
                <a:avLst/>
              </a:prstGeom>
            </p:spPr>
          </p:pic>
        </mc:Fallback>
      </mc:AlternateContent>
      <mc:AlternateContent xmlns:mc="http://schemas.openxmlformats.org/markup-compatibility/2006" xmlns:p14="http://schemas.microsoft.com/office/powerpoint/2010/main">
        <mc:Choice Requires="p14">
          <p:contentPart p14:bwMode="auto" r:id="rId134">
            <p14:nvContentPartPr>
              <p14:cNvPr id="332" name="Ink 331"/>
              <p14:cNvContentPartPr/>
              <p14:nvPr/>
            </p14:nvContentPartPr>
            <p14:xfrm>
              <a:off x="3151136" y="439697"/>
              <a:ext cx="270720" cy="470520"/>
            </p14:xfrm>
          </p:contentPart>
        </mc:Choice>
        <mc:Fallback xmlns="">
          <p:pic>
            <p:nvPicPr>
              <p:cNvPr id="332" name="Ink 331"/>
              <p:cNvPicPr/>
              <p:nvPr/>
            </p:nvPicPr>
            <p:blipFill>
              <a:blip r:embed="rId135"/>
              <a:stretch>
                <a:fillRect/>
              </a:stretch>
            </p:blipFill>
            <p:spPr>
              <a:xfrm>
                <a:off x="3147896" y="433937"/>
                <a:ext cx="277200" cy="480600"/>
              </a:xfrm>
              <a:prstGeom prst="rect">
                <a:avLst/>
              </a:prstGeom>
            </p:spPr>
          </p:pic>
        </mc:Fallback>
      </mc:AlternateContent>
      <mc:AlternateContent xmlns:mc="http://schemas.openxmlformats.org/markup-compatibility/2006" xmlns:p14="http://schemas.microsoft.com/office/powerpoint/2010/main">
        <mc:Choice Requires="p14">
          <p:contentPart p14:bwMode="auto" r:id="rId136">
            <p14:nvContentPartPr>
              <p14:cNvPr id="333" name="Ink 332"/>
              <p14:cNvContentPartPr/>
              <p14:nvPr/>
            </p14:nvContentPartPr>
            <p14:xfrm>
              <a:off x="3292616" y="500897"/>
              <a:ext cx="271440" cy="722880"/>
            </p14:xfrm>
          </p:contentPart>
        </mc:Choice>
        <mc:Fallback xmlns="">
          <p:pic>
            <p:nvPicPr>
              <p:cNvPr id="333" name="Ink 332"/>
              <p:cNvPicPr/>
              <p:nvPr/>
            </p:nvPicPr>
            <p:blipFill>
              <a:blip r:embed="rId137"/>
              <a:stretch>
                <a:fillRect/>
              </a:stretch>
            </p:blipFill>
            <p:spPr>
              <a:xfrm>
                <a:off x="3283616" y="494057"/>
                <a:ext cx="287280" cy="738000"/>
              </a:xfrm>
              <a:prstGeom prst="rect">
                <a:avLst/>
              </a:prstGeom>
            </p:spPr>
          </p:pic>
        </mc:Fallback>
      </mc:AlternateContent>
      <mc:AlternateContent xmlns:mc="http://schemas.openxmlformats.org/markup-compatibility/2006" xmlns:p14="http://schemas.microsoft.com/office/powerpoint/2010/main">
        <mc:Choice Requires="p14">
          <p:contentPart p14:bwMode="auto" r:id="rId138">
            <p14:nvContentPartPr>
              <p14:cNvPr id="334" name="Ink 333"/>
              <p14:cNvContentPartPr/>
              <p14:nvPr/>
            </p14:nvContentPartPr>
            <p14:xfrm>
              <a:off x="3682496" y="475697"/>
              <a:ext cx="134280" cy="724680"/>
            </p14:xfrm>
          </p:contentPart>
        </mc:Choice>
        <mc:Fallback xmlns="">
          <p:pic>
            <p:nvPicPr>
              <p:cNvPr id="334" name="Ink 333"/>
              <p:cNvPicPr/>
              <p:nvPr/>
            </p:nvPicPr>
            <p:blipFill>
              <a:blip r:embed="rId139"/>
              <a:stretch>
                <a:fillRect/>
              </a:stretch>
            </p:blipFill>
            <p:spPr>
              <a:xfrm>
                <a:off x="3673136" y="469577"/>
                <a:ext cx="150480" cy="739800"/>
              </a:xfrm>
              <a:prstGeom prst="rect">
                <a:avLst/>
              </a:prstGeom>
            </p:spPr>
          </p:pic>
        </mc:Fallback>
      </mc:AlternateContent>
      <mc:AlternateContent xmlns:mc="http://schemas.openxmlformats.org/markup-compatibility/2006" xmlns:p14="http://schemas.microsoft.com/office/powerpoint/2010/main">
        <mc:Choice Requires="p14">
          <p:contentPart p14:bwMode="auto" r:id="rId140">
            <p14:nvContentPartPr>
              <p14:cNvPr id="335" name="Ink 334"/>
              <p14:cNvContentPartPr/>
              <p14:nvPr/>
            </p14:nvContentPartPr>
            <p14:xfrm>
              <a:off x="4092176" y="437537"/>
              <a:ext cx="368280" cy="601920"/>
            </p14:xfrm>
          </p:contentPart>
        </mc:Choice>
        <mc:Fallback xmlns="">
          <p:pic>
            <p:nvPicPr>
              <p:cNvPr id="335" name="Ink 334"/>
              <p:cNvPicPr/>
              <p:nvPr/>
            </p:nvPicPr>
            <p:blipFill>
              <a:blip r:embed="rId141"/>
              <a:stretch>
                <a:fillRect/>
              </a:stretch>
            </p:blipFill>
            <p:spPr>
              <a:xfrm>
                <a:off x="4083536" y="431417"/>
                <a:ext cx="380160" cy="615960"/>
              </a:xfrm>
              <a:prstGeom prst="rect">
                <a:avLst/>
              </a:prstGeom>
            </p:spPr>
          </p:pic>
        </mc:Fallback>
      </mc:AlternateContent>
      <mc:AlternateContent xmlns:mc="http://schemas.openxmlformats.org/markup-compatibility/2006" xmlns:p14="http://schemas.microsoft.com/office/powerpoint/2010/main">
        <mc:Choice Requires="p14">
          <p:contentPart p14:bwMode="auto" r:id="rId142">
            <p14:nvContentPartPr>
              <p14:cNvPr id="336" name="Ink 335"/>
              <p14:cNvContentPartPr/>
              <p14:nvPr/>
            </p14:nvContentPartPr>
            <p14:xfrm>
              <a:off x="21296" y="4635497"/>
              <a:ext cx="1756080" cy="586080"/>
            </p14:xfrm>
          </p:contentPart>
        </mc:Choice>
        <mc:Fallback xmlns="">
          <p:pic>
            <p:nvPicPr>
              <p:cNvPr id="336" name="Ink 335"/>
              <p:cNvPicPr/>
              <p:nvPr/>
            </p:nvPicPr>
            <p:blipFill>
              <a:blip r:embed="rId143"/>
              <a:stretch>
                <a:fillRect/>
              </a:stretch>
            </p:blipFill>
            <p:spPr>
              <a:xfrm>
                <a:off x="14096" y="4623977"/>
                <a:ext cx="1768320" cy="609480"/>
              </a:xfrm>
              <a:prstGeom prst="rect">
                <a:avLst/>
              </a:prstGeom>
            </p:spPr>
          </p:pic>
        </mc:Fallback>
      </mc:AlternateContent>
      <mc:AlternateContent xmlns:mc="http://schemas.openxmlformats.org/markup-compatibility/2006" xmlns:p14="http://schemas.microsoft.com/office/powerpoint/2010/main">
        <mc:Choice Requires="p14">
          <p:contentPart p14:bwMode="auto" r:id="rId144">
            <p14:nvContentPartPr>
              <p14:cNvPr id="337" name="Ink 336"/>
              <p14:cNvContentPartPr/>
              <p14:nvPr/>
            </p14:nvContentPartPr>
            <p14:xfrm>
              <a:off x="1243856" y="4639457"/>
              <a:ext cx="371520" cy="116280"/>
            </p14:xfrm>
          </p:contentPart>
        </mc:Choice>
        <mc:Fallback xmlns="">
          <p:pic>
            <p:nvPicPr>
              <p:cNvPr id="337" name="Ink 336"/>
              <p:cNvPicPr/>
              <p:nvPr/>
            </p:nvPicPr>
            <p:blipFill>
              <a:blip r:embed="rId145"/>
              <a:stretch>
                <a:fillRect/>
              </a:stretch>
            </p:blipFill>
            <p:spPr>
              <a:xfrm>
                <a:off x="1232696" y="4627937"/>
                <a:ext cx="392760" cy="138600"/>
              </a:xfrm>
              <a:prstGeom prst="rect">
                <a:avLst/>
              </a:prstGeom>
            </p:spPr>
          </p:pic>
        </mc:Fallback>
      </mc:AlternateContent>
      <mc:AlternateContent xmlns:mc="http://schemas.openxmlformats.org/markup-compatibility/2006" xmlns:p14="http://schemas.microsoft.com/office/powerpoint/2010/main">
        <mc:Choice Requires="p14">
          <p:contentPart p14:bwMode="auto" r:id="rId146">
            <p14:nvContentPartPr>
              <p14:cNvPr id="338" name="Ink 337"/>
              <p14:cNvContentPartPr/>
              <p14:nvPr/>
            </p14:nvContentPartPr>
            <p14:xfrm>
              <a:off x="1936856" y="5150297"/>
              <a:ext cx="2876400" cy="897120"/>
            </p14:xfrm>
          </p:contentPart>
        </mc:Choice>
        <mc:Fallback xmlns="">
          <p:pic>
            <p:nvPicPr>
              <p:cNvPr id="338" name="Ink 337"/>
              <p:cNvPicPr/>
              <p:nvPr/>
            </p:nvPicPr>
            <p:blipFill>
              <a:blip r:embed="rId147"/>
              <a:stretch>
                <a:fillRect/>
              </a:stretch>
            </p:blipFill>
            <p:spPr>
              <a:xfrm>
                <a:off x="1922816" y="5139857"/>
                <a:ext cx="2898360" cy="920520"/>
              </a:xfrm>
              <a:prstGeom prst="rect">
                <a:avLst/>
              </a:prstGeom>
            </p:spPr>
          </p:pic>
        </mc:Fallback>
      </mc:AlternateContent>
      <mc:AlternateContent xmlns:mc="http://schemas.openxmlformats.org/markup-compatibility/2006" xmlns:p14="http://schemas.microsoft.com/office/powerpoint/2010/main">
        <mc:Choice Requires="p14">
          <p:contentPart p14:bwMode="auto" r:id="rId148">
            <p14:nvContentPartPr>
              <p14:cNvPr id="339" name="Ink 338"/>
              <p14:cNvContentPartPr/>
              <p14:nvPr/>
            </p14:nvContentPartPr>
            <p14:xfrm>
              <a:off x="-208384" y="5638817"/>
              <a:ext cx="3144240" cy="619920"/>
            </p14:xfrm>
          </p:contentPart>
        </mc:Choice>
        <mc:Fallback xmlns="">
          <p:pic>
            <p:nvPicPr>
              <p:cNvPr id="339" name="Ink 338"/>
              <p:cNvPicPr/>
              <p:nvPr/>
            </p:nvPicPr>
            <p:blipFill>
              <a:blip r:embed="rId149"/>
              <a:stretch>
                <a:fillRect/>
              </a:stretch>
            </p:blipFill>
            <p:spPr>
              <a:xfrm>
                <a:off x="-214144" y="5625857"/>
                <a:ext cx="3166920" cy="649800"/>
              </a:xfrm>
              <a:prstGeom prst="rect">
                <a:avLst/>
              </a:prstGeom>
            </p:spPr>
          </p:pic>
        </mc:Fallback>
      </mc:AlternateContent>
    </p:spTree>
    <p:extLst>
      <p:ext uri="{BB962C8B-B14F-4D97-AF65-F5344CB8AC3E}">
        <p14:creationId xmlns:p14="http://schemas.microsoft.com/office/powerpoint/2010/main" val="3416911420"/>
      </p:ext>
    </p:extLst>
  </p:cSld>
  <p:clrMapOvr>
    <a:masterClrMapping/>
  </p:clrMapOvr>
</p:sld>
</file>

<file path=ppt/theme/theme1.xml><?xml version="1.0" encoding="utf-8"?>
<a:theme xmlns:a="http://schemas.openxmlformats.org/drawingml/2006/main" name="Green theme 2021">
  <a:themeElements>
    <a:clrScheme name="Retrospect">
      <a:dk1>
        <a:srgbClr val="000000"/>
      </a:dk1>
      <a:lt1>
        <a:srgbClr val="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RedLineBusiness_16x9">
      <a:dk1>
        <a:srgbClr val="514A40"/>
      </a:dk1>
      <a:lt1>
        <a:srgbClr val="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Green theme 2021</Template>
  <TotalTime>44</TotalTime>
  <Words>379</Words>
  <Application>Microsoft Office PowerPoint</Application>
  <PresentationFormat>Custom</PresentationFormat>
  <Paragraphs>31</Paragraphs>
  <Slides>9</Slides>
  <Notes>6</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Green theme 2021</vt:lpstr>
      <vt:lpstr>2.9 Highway Pavement and Material </vt:lpstr>
      <vt:lpstr>CONTENT</vt:lpstr>
      <vt:lpstr>Subsurface highway drainage,</vt:lpstr>
      <vt:lpstr>Drainage in areas high water table</vt:lpstr>
      <vt:lpstr>Drainage to control capillary rise</vt:lpstr>
      <vt:lpstr>PowerPoint Presentation</vt:lpstr>
      <vt:lpstr>PowerPoint Presentation</vt:lpstr>
      <vt:lpstr>Drainage to control seepage flow </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2.9 Highway Pavement and Material </dc:title>
  <dc:creator>Sali</dc:creator>
  <cp:lastModifiedBy>Administration PC156</cp:lastModifiedBy>
  <cp:revision>5</cp:revision>
  <dcterms:created xsi:type="dcterms:W3CDTF">2020-05-15T14:17:56Z</dcterms:created>
  <dcterms:modified xsi:type="dcterms:W3CDTF">2020-12-16T08:17:35Z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